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8BD592-B2BB-4DFC-9CF9-735C35A66850}" v="1" dt="2025-05-20T07:39:56.871"/>
    <p1510:client id="{ECCEA3AD-AF77-C4FD-62F6-7363EA1F8D09}" v="6" dt="2025-05-20T07:35:08.02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microsoft.com/office/2016/11/relationships/changesInfo" Target="changesInfos/changesInfo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CABOOTER HOLLEMAN Antoine" userId="S::antoine.decabooter-holleman@cfautec.fr::49c268bd-4091-4fd9-8363-5616fa479d0e" providerId="AD" clId="Web-{ECCEA3AD-AF77-C4FD-62F6-7363EA1F8D09}"/>
    <pc:docChg chg="modSld">
      <pc:chgData name="DECABOOTER HOLLEMAN Antoine" userId="S::antoine.decabooter-holleman@cfautec.fr::49c268bd-4091-4fd9-8363-5616fa479d0e" providerId="AD" clId="Web-{ECCEA3AD-AF77-C4FD-62F6-7363EA1F8D09}" dt="2025-05-20T07:35:00.553" v="1" actId="20577"/>
      <pc:docMkLst>
        <pc:docMk/>
      </pc:docMkLst>
      <pc:sldChg chg="modSp">
        <pc:chgData name="DECABOOTER HOLLEMAN Antoine" userId="S::antoine.decabooter-holleman@cfautec.fr::49c268bd-4091-4fd9-8363-5616fa479d0e" providerId="AD" clId="Web-{ECCEA3AD-AF77-C4FD-62F6-7363EA1F8D09}" dt="2025-05-20T07:35:00.553" v="1" actId="20577"/>
        <pc:sldMkLst>
          <pc:docMk/>
          <pc:sldMk cId="0" sldId="326"/>
        </pc:sldMkLst>
        <pc:spChg chg="mod">
          <ac:chgData name="DECABOOTER HOLLEMAN Antoine" userId="S::antoine.decabooter-holleman@cfautec.fr::49c268bd-4091-4fd9-8363-5616fa479d0e" providerId="AD" clId="Web-{ECCEA3AD-AF77-C4FD-62F6-7363EA1F8D09}" dt="2025-05-20T07:35:00.553" v="1" actId="20577"/>
          <ac:spMkLst>
            <pc:docMk/>
            <pc:sldMk cId="0" sldId="326"/>
            <ac:spMk id="38" creationId="{00000000-0000-0000-0000-000000000000}"/>
          </ac:spMkLst>
        </pc:spChg>
      </pc:sldChg>
    </pc:docChg>
  </pc:docChgLst>
  <pc:docChgLst>
    <pc:chgData name="HENAFF Florian" userId="S::florian.henaff@cfautec.fr::47ae3616-82a1-400e-9c52-08b375916f66" providerId="AD" clId="Web-{298BD592-B2BB-4DFC-9CF9-735C35A66850}"/>
    <pc:docChg chg="modSld">
      <pc:chgData name="HENAFF Florian" userId="S::florian.henaff@cfautec.fr::47ae3616-82a1-400e-9c52-08b375916f66" providerId="AD" clId="Web-{298BD592-B2BB-4DFC-9CF9-735C35A66850}" dt="2025-05-20T07:39:56.871" v="0"/>
      <pc:docMkLst>
        <pc:docMk/>
      </pc:docMkLst>
      <pc:sldChg chg="modSp">
        <pc:chgData name="HENAFF Florian" userId="S::florian.henaff@cfautec.fr::47ae3616-82a1-400e-9c52-08b375916f66" providerId="AD" clId="Web-{298BD592-B2BB-4DFC-9CF9-735C35A66850}" dt="2025-05-20T07:39:56.871" v="0"/>
        <pc:sldMkLst>
          <pc:docMk/>
          <pc:sldMk cId="0" sldId="325"/>
        </pc:sldMkLst>
        <pc:graphicFrameChg chg="modGraphic">
          <ac:chgData name="HENAFF Florian" userId="S::florian.henaff@cfautec.fr::47ae3616-82a1-400e-9c52-08b375916f66" providerId="AD" clId="Web-{298BD592-B2BB-4DFC-9CF9-735C35A66850}" dt="2025-05-20T07:39:56.871" v="0"/>
          <ac:graphicFrameMkLst>
            <pc:docMk/>
            <pc:sldMk cId="0" sldId="325"/>
            <ac:graphicFrameMk id="38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5.png"/><Relationship Id="rId21" Type="http://schemas.openxmlformats.org/officeDocument/2006/relationships/image" Target="../media/image215.png"/><Relationship Id="rId42" Type="http://schemas.openxmlformats.org/officeDocument/2006/relationships/image" Target="../media/image41.png"/><Relationship Id="rId63" Type="http://schemas.openxmlformats.org/officeDocument/2006/relationships/image" Target="../media/image252.png"/><Relationship Id="rId84" Type="http://schemas.openxmlformats.org/officeDocument/2006/relationships/image" Target="../media/image270.png"/><Relationship Id="rId138" Type="http://schemas.openxmlformats.org/officeDocument/2006/relationships/image" Target="../media/image322.png"/><Relationship Id="rId159" Type="http://schemas.openxmlformats.org/officeDocument/2006/relationships/image" Target="../media/image339.png"/><Relationship Id="rId170" Type="http://schemas.openxmlformats.org/officeDocument/2006/relationships/image" Target="../media/image350.png"/><Relationship Id="rId191" Type="http://schemas.openxmlformats.org/officeDocument/2006/relationships/image" Target="../media/image370.png"/><Relationship Id="rId205" Type="http://schemas.openxmlformats.org/officeDocument/2006/relationships/image" Target="../media/image384.png"/><Relationship Id="rId107" Type="http://schemas.openxmlformats.org/officeDocument/2006/relationships/image" Target="../media/image293.png"/><Relationship Id="rId11" Type="http://schemas.openxmlformats.org/officeDocument/2006/relationships/image" Target="../media/image205.png"/><Relationship Id="rId32" Type="http://schemas.openxmlformats.org/officeDocument/2006/relationships/image" Target="../media/image226.png"/><Relationship Id="rId53" Type="http://schemas.openxmlformats.org/officeDocument/2006/relationships/image" Target="../media/image243.png"/><Relationship Id="rId74" Type="http://schemas.openxmlformats.org/officeDocument/2006/relationships/image" Target="../media/image261.png"/><Relationship Id="rId128" Type="http://schemas.openxmlformats.org/officeDocument/2006/relationships/image" Target="../media/image124.png"/><Relationship Id="rId149" Type="http://schemas.openxmlformats.org/officeDocument/2006/relationships/image" Target="../media/image150.png"/><Relationship Id="rId5" Type="http://schemas.openxmlformats.org/officeDocument/2006/relationships/image" Target="../media/image199.png"/><Relationship Id="rId95" Type="http://schemas.openxmlformats.org/officeDocument/2006/relationships/image" Target="../media/image281.png"/><Relationship Id="rId160" Type="http://schemas.openxmlformats.org/officeDocument/2006/relationships/image" Target="../media/image340.png"/><Relationship Id="rId181" Type="http://schemas.openxmlformats.org/officeDocument/2006/relationships/image" Target="../media/image361.png"/><Relationship Id="rId22" Type="http://schemas.openxmlformats.org/officeDocument/2006/relationships/image" Target="../media/image216.png"/><Relationship Id="rId43" Type="http://schemas.openxmlformats.org/officeDocument/2006/relationships/image" Target="../media/image235.png"/><Relationship Id="rId64" Type="http://schemas.openxmlformats.org/officeDocument/2006/relationships/image" Target="../media/image62.png"/><Relationship Id="rId118" Type="http://schemas.openxmlformats.org/officeDocument/2006/relationships/image" Target="../media/image303.png"/><Relationship Id="rId139" Type="http://schemas.openxmlformats.org/officeDocument/2006/relationships/image" Target="../media/image323.png"/><Relationship Id="rId85" Type="http://schemas.openxmlformats.org/officeDocument/2006/relationships/image" Target="../media/image271.png"/><Relationship Id="rId150" Type="http://schemas.openxmlformats.org/officeDocument/2006/relationships/image" Target="../media/image331.png"/><Relationship Id="rId171" Type="http://schemas.openxmlformats.org/officeDocument/2006/relationships/image" Target="../media/image351.png"/><Relationship Id="rId192" Type="http://schemas.openxmlformats.org/officeDocument/2006/relationships/image" Target="../media/image371.png"/><Relationship Id="rId206" Type="http://schemas.openxmlformats.org/officeDocument/2006/relationships/image" Target="../media/image385.png"/><Relationship Id="rId12" Type="http://schemas.openxmlformats.org/officeDocument/2006/relationships/image" Target="../media/image206.png"/><Relationship Id="rId33" Type="http://schemas.openxmlformats.org/officeDocument/2006/relationships/image" Target="../media/image227.png"/><Relationship Id="rId108" Type="http://schemas.openxmlformats.org/officeDocument/2006/relationships/image" Target="../media/image294.png"/><Relationship Id="rId129" Type="http://schemas.openxmlformats.org/officeDocument/2006/relationships/image" Target="../media/image313.png"/><Relationship Id="rId54" Type="http://schemas.openxmlformats.org/officeDocument/2006/relationships/image" Target="../media/image244.png"/><Relationship Id="rId75" Type="http://schemas.openxmlformats.org/officeDocument/2006/relationships/image" Target="../media/image262.png"/><Relationship Id="rId96" Type="http://schemas.openxmlformats.org/officeDocument/2006/relationships/image" Target="../media/image282.png"/><Relationship Id="rId140" Type="http://schemas.openxmlformats.org/officeDocument/2006/relationships/image" Target="../media/image324.png"/><Relationship Id="rId161" Type="http://schemas.openxmlformats.org/officeDocument/2006/relationships/image" Target="../media/image341.png"/><Relationship Id="rId182" Type="http://schemas.openxmlformats.org/officeDocument/2006/relationships/image" Target="../media/image362.png"/><Relationship Id="rId6" Type="http://schemas.openxmlformats.org/officeDocument/2006/relationships/image" Target="../media/image200.png"/><Relationship Id="rId23" Type="http://schemas.openxmlformats.org/officeDocument/2006/relationships/image" Target="../media/image217.png"/><Relationship Id="rId119" Type="http://schemas.openxmlformats.org/officeDocument/2006/relationships/image" Target="../media/image304.png"/><Relationship Id="rId44" Type="http://schemas.openxmlformats.org/officeDocument/2006/relationships/image" Target="../media/image236.png"/><Relationship Id="rId65" Type="http://schemas.openxmlformats.org/officeDocument/2006/relationships/image" Target="../media/image63.png"/><Relationship Id="rId86" Type="http://schemas.openxmlformats.org/officeDocument/2006/relationships/image" Target="../media/image272.png"/><Relationship Id="rId130" Type="http://schemas.openxmlformats.org/officeDocument/2006/relationships/image" Target="../media/image314.png"/><Relationship Id="rId151" Type="http://schemas.openxmlformats.org/officeDocument/2006/relationships/image" Target="../media/image332.png"/><Relationship Id="rId172" Type="http://schemas.openxmlformats.org/officeDocument/2006/relationships/image" Target="../media/image352.png"/><Relationship Id="rId193" Type="http://schemas.openxmlformats.org/officeDocument/2006/relationships/image" Target="../media/image372.png"/><Relationship Id="rId13" Type="http://schemas.openxmlformats.org/officeDocument/2006/relationships/image" Target="../media/image207.png"/><Relationship Id="rId109" Type="http://schemas.openxmlformats.org/officeDocument/2006/relationships/image" Target="../media/image295.png"/><Relationship Id="rId34" Type="http://schemas.openxmlformats.org/officeDocument/2006/relationships/image" Target="../media/image228.png"/><Relationship Id="rId55" Type="http://schemas.openxmlformats.org/officeDocument/2006/relationships/image" Target="../media/image245.png"/><Relationship Id="rId76" Type="http://schemas.openxmlformats.org/officeDocument/2006/relationships/image" Target="../media/image263.png"/><Relationship Id="rId97" Type="http://schemas.openxmlformats.org/officeDocument/2006/relationships/image" Target="../media/image283.png"/><Relationship Id="rId120" Type="http://schemas.openxmlformats.org/officeDocument/2006/relationships/image" Target="../media/image305.png"/><Relationship Id="rId141" Type="http://schemas.openxmlformats.org/officeDocument/2006/relationships/image" Target="../media/image325.png"/><Relationship Id="rId7" Type="http://schemas.openxmlformats.org/officeDocument/2006/relationships/image" Target="../media/image201.png"/><Relationship Id="rId162" Type="http://schemas.openxmlformats.org/officeDocument/2006/relationships/image" Target="../media/image342.png"/><Relationship Id="rId183" Type="http://schemas.openxmlformats.org/officeDocument/2006/relationships/image" Target="../media/image182.png"/><Relationship Id="rId24" Type="http://schemas.openxmlformats.org/officeDocument/2006/relationships/image" Target="../media/image218.png"/><Relationship Id="rId40" Type="http://schemas.openxmlformats.org/officeDocument/2006/relationships/image" Target="../media/image233.png"/><Relationship Id="rId45" Type="http://schemas.openxmlformats.org/officeDocument/2006/relationships/image" Target="../media/image237.png"/><Relationship Id="rId66" Type="http://schemas.openxmlformats.org/officeDocument/2006/relationships/image" Target="../media/image253.png"/><Relationship Id="rId87" Type="http://schemas.openxmlformats.org/officeDocument/2006/relationships/image" Target="../media/image273.png"/><Relationship Id="rId110" Type="http://schemas.openxmlformats.org/officeDocument/2006/relationships/image" Target="../media/image296.png"/><Relationship Id="rId115" Type="http://schemas.openxmlformats.org/officeDocument/2006/relationships/image" Target="../media/image301.png"/><Relationship Id="rId131" Type="http://schemas.openxmlformats.org/officeDocument/2006/relationships/image" Target="../media/image315.png"/><Relationship Id="rId136" Type="http://schemas.openxmlformats.org/officeDocument/2006/relationships/image" Target="../media/image320.png"/><Relationship Id="rId157" Type="http://schemas.openxmlformats.org/officeDocument/2006/relationships/image" Target="../media/image156.png"/><Relationship Id="rId178" Type="http://schemas.openxmlformats.org/officeDocument/2006/relationships/image" Target="../media/image358.png"/><Relationship Id="rId61" Type="http://schemas.openxmlformats.org/officeDocument/2006/relationships/image" Target="../media/image251.png"/><Relationship Id="rId82" Type="http://schemas.openxmlformats.org/officeDocument/2006/relationships/image" Target="../media/image79.png"/><Relationship Id="rId152" Type="http://schemas.openxmlformats.org/officeDocument/2006/relationships/image" Target="../media/image333.png"/><Relationship Id="rId173" Type="http://schemas.openxmlformats.org/officeDocument/2006/relationships/image" Target="../media/image353.png"/><Relationship Id="rId194" Type="http://schemas.openxmlformats.org/officeDocument/2006/relationships/image" Target="../media/image373.png"/><Relationship Id="rId199" Type="http://schemas.openxmlformats.org/officeDocument/2006/relationships/image" Target="../media/image378.png"/><Relationship Id="rId203" Type="http://schemas.openxmlformats.org/officeDocument/2006/relationships/image" Target="../media/image382.png"/><Relationship Id="rId19" Type="http://schemas.openxmlformats.org/officeDocument/2006/relationships/image" Target="../media/image213.png"/><Relationship Id="rId14" Type="http://schemas.openxmlformats.org/officeDocument/2006/relationships/image" Target="../media/image208.png"/><Relationship Id="rId30" Type="http://schemas.openxmlformats.org/officeDocument/2006/relationships/image" Target="../media/image224.png"/><Relationship Id="rId35" Type="http://schemas.openxmlformats.org/officeDocument/2006/relationships/image" Target="../media/image229.png"/><Relationship Id="rId56" Type="http://schemas.openxmlformats.org/officeDocument/2006/relationships/image" Target="../media/image246.png"/><Relationship Id="rId77" Type="http://schemas.openxmlformats.org/officeDocument/2006/relationships/image" Target="../media/image264.png"/><Relationship Id="rId100" Type="http://schemas.openxmlformats.org/officeDocument/2006/relationships/image" Target="../media/image286.png"/><Relationship Id="rId105" Type="http://schemas.openxmlformats.org/officeDocument/2006/relationships/image" Target="../media/image291.png"/><Relationship Id="rId126" Type="http://schemas.openxmlformats.org/officeDocument/2006/relationships/image" Target="../media/image311.png"/><Relationship Id="rId147" Type="http://schemas.openxmlformats.org/officeDocument/2006/relationships/image" Target="../media/image329.png"/><Relationship Id="rId168" Type="http://schemas.openxmlformats.org/officeDocument/2006/relationships/image" Target="../media/image348.png"/><Relationship Id="rId8" Type="http://schemas.openxmlformats.org/officeDocument/2006/relationships/image" Target="../media/image202.png"/><Relationship Id="rId51" Type="http://schemas.openxmlformats.org/officeDocument/2006/relationships/image" Target="../media/image241.png"/><Relationship Id="rId72" Type="http://schemas.openxmlformats.org/officeDocument/2006/relationships/image" Target="../media/image259.png"/><Relationship Id="rId93" Type="http://schemas.openxmlformats.org/officeDocument/2006/relationships/image" Target="../media/image279.png"/><Relationship Id="rId98" Type="http://schemas.openxmlformats.org/officeDocument/2006/relationships/image" Target="../media/image284.png"/><Relationship Id="rId121" Type="http://schemas.openxmlformats.org/officeDocument/2006/relationships/image" Target="../media/image306.png"/><Relationship Id="rId142" Type="http://schemas.openxmlformats.org/officeDocument/2006/relationships/image" Target="../media/image326.png"/><Relationship Id="rId163" Type="http://schemas.openxmlformats.org/officeDocument/2006/relationships/image" Target="../media/image343.png"/><Relationship Id="rId184" Type="http://schemas.openxmlformats.org/officeDocument/2006/relationships/image" Target="../media/image363.png"/><Relationship Id="rId189" Type="http://schemas.openxmlformats.org/officeDocument/2006/relationships/image" Target="../media/image368.png"/><Relationship Id="rId3" Type="http://schemas.openxmlformats.org/officeDocument/2006/relationships/image" Target="../media/image197.png"/><Relationship Id="rId25" Type="http://schemas.openxmlformats.org/officeDocument/2006/relationships/image" Target="../media/image219.png"/><Relationship Id="rId46" Type="http://schemas.openxmlformats.org/officeDocument/2006/relationships/image" Target="../media/image238.png"/><Relationship Id="rId67" Type="http://schemas.openxmlformats.org/officeDocument/2006/relationships/image" Target="../media/image254.png"/><Relationship Id="rId116" Type="http://schemas.openxmlformats.org/officeDocument/2006/relationships/image" Target="../media/image302.png"/><Relationship Id="rId137" Type="http://schemas.openxmlformats.org/officeDocument/2006/relationships/image" Target="../media/image321.png"/><Relationship Id="rId158" Type="http://schemas.openxmlformats.org/officeDocument/2006/relationships/image" Target="../media/image338.png"/><Relationship Id="rId20" Type="http://schemas.openxmlformats.org/officeDocument/2006/relationships/image" Target="../media/image214.png"/><Relationship Id="rId41" Type="http://schemas.openxmlformats.org/officeDocument/2006/relationships/image" Target="../media/image234.png"/><Relationship Id="rId62" Type="http://schemas.openxmlformats.org/officeDocument/2006/relationships/image" Target="../media/image61.png"/><Relationship Id="rId83" Type="http://schemas.openxmlformats.org/officeDocument/2006/relationships/image" Target="../media/image269.png"/><Relationship Id="rId88" Type="http://schemas.openxmlformats.org/officeDocument/2006/relationships/image" Target="../media/image274.png"/><Relationship Id="rId111" Type="http://schemas.openxmlformats.org/officeDocument/2006/relationships/image" Target="../media/image297.png"/><Relationship Id="rId132" Type="http://schemas.openxmlformats.org/officeDocument/2006/relationships/image" Target="../media/image316.png"/><Relationship Id="rId153" Type="http://schemas.openxmlformats.org/officeDocument/2006/relationships/image" Target="../media/image334.png"/><Relationship Id="rId174" Type="http://schemas.openxmlformats.org/officeDocument/2006/relationships/image" Target="../media/image354.png"/><Relationship Id="rId179" Type="http://schemas.openxmlformats.org/officeDocument/2006/relationships/image" Target="../media/image359.png"/><Relationship Id="rId195" Type="http://schemas.openxmlformats.org/officeDocument/2006/relationships/image" Target="../media/image374.png"/><Relationship Id="rId190" Type="http://schemas.openxmlformats.org/officeDocument/2006/relationships/image" Target="../media/image369.png"/><Relationship Id="rId204" Type="http://schemas.openxmlformats.org/officeDocument/2006/relationships/image" Target="../media/image383.png"/><Relationship Id="rId15" Type="http://schemas.openxmlformats.org/officeDocument/2006/relationships/image" Target="../media/image209.png"/><Relationship Id="rId36" Type="http://schemas.openxmlformats.org/officeDocument/2006/relationships/image" Target="../media/image35.png"/><Relationship Id="rId57" Type="http://schemas.openxmlformats.org/officeDocument/2006/relationships/image" Target="../media/image247.png"/><Relationship Id="rId106" Type="http://schemas.openxmlformats.org/officeDocument/2006/relationships/image" Target="../media/image292.png"/><Relationship Id="rId127" Type="http://schemas.openxmlformats.org/officeDocument/2006/relationships/image" Target="../media/image312.png"/><Relationship Id="rId10" Type="http://schemas.openxmlformats.org/officeDocument/2006/relationships/image" Target="../media/image204.png"/><Relationship Id="rId31" Type="http://schemas.openxmlformats.org/officeDocument/2006/relationships/image" Target="../media/image225.png"/><Relationship Id="rId52" Type="http://schemas.openxmlformats.org/officeDocument/2006/relationships/image" Target="../media/image242.png"/><Relationship Id="rId73" Type="http://schemas.openxmlformats.org/officeDocument/2006/relationships/image" Target="../media/image260.png"/><Relationship Id="rId78" Type="http://schemas.openxmlformats.org/officeDocument/2006/relationships/image" Target="../media/image265.png"/><Relationship Id="rId94" Type="http://schemas.openxmlformats.org/officeDocument/2006/relationships/image" Target="../media/image280.png"/><Relationship Id="rId99" Type="http://schemas.openxmlformats.org/officeDocument/2006/relationships/image" Target="../media/image285.png"/><Relationship Id="rId101" Type="http://schemas.openxmlformats.org/officeDocument/2006/relationships/image" Target="../media/image287.png"/><Relationship Id="rId122" Type="http://schemas.openxmlformats.org/officeDocument/2006/relationships/image" Target="../media/image307.png"/><Relationship Id="rId143" Type="http://schemas.openxmlformats.org/officeDocument/2006/relationships/image" Target="../media/image133.png"/><Relationship Id="rId148" Type="http://schemas.openxmlformats.org/officeDocument/2006/relationships/image" Target="../media/image330.png"/><Relationship Id="rId164" Type="http://schemas.openxmlformats.org/officeDocument/2006/relationships/image" Target="../media/image344.png"/><Relationship Id="rId169" Type="http://schemas.openxmlformats.org/officeDocument/2006/relationships/image" Target="../media/image349.png"/><Relationship Id="rId185" Type="http://schemas.openxmlformats.org/officeDocument/2006/relationships/image" Target="../media/image364.png"/><Relationship Id="rId4" Type="http://schemas.openxmlformats.org/officeDocument/2006/relationships/image" Target="../media/image198.png"/><Relationship Id="rId9" Type="http://schemas.openxmlformats.org/officeDocument/2006/relationships/image" Target="../media/image203.png"/><Relationship Id="rId180" Type="http://schemas.openxmlformats.org/officeDocument/2006/relationships/image" Target="../media/image360.png"/><Relationship Id="rId26" Type="http://schemas.openxmlformats.org/officeDocument/2006/relationships/image" Target="../media/image220.png"/><Relationship Id="rId47" Type="http://schemas.openxmlformats.org/officeDocument/2006/relationships/image" Target="../media/image239.png"/><Relationship Id="rId68" Type="http://schemas.openxmlformats.org/officeDocument/2006/relationships/image" Target="../media/image255.png"/><Relationship Id="rId89" Type="http://schemas.openxmlformats.org/officeDocument/2006/relationships/image" Target="../media/image275.png"/><Relationship Id="rId112" Type="http://schemas.openxmlformats.org/officeDocument/2006/relationships/image" Target="../media/image298.png"/><Relationship Id="rId133" Type="http://schemas.openxmlformats.org/officeDocument/2006/relationships/image" Target="../media/image317.png"/><Relationship Id="rId154" Type="http://schemas.openxmlformats.org/officeDocument/2006/relationships/image" Target="../media/image335.png"/><Relationship Id="rId175" Type="http://schemas.openxmlformats.org/officeDocument/2006/relationships/image" Target="../media/image355.png"/><Relationship Id="rId196" Type="http://schemas.openxmlformats.org/officeDocument/2006/relationships/image" Target="../media/image375.png"/><Relationship Id="rId200" Type="http://schemas.openxmlformats.org/officeDocument/2006/relationships/image" Target="../media/image379.png"/><Relationship Id="rId16" Type="http://schemas.openxmlformats.org/officeDocument/2006/relationships/image" Target="../media/image210.png"/><Relationship Id="rId37" Type="http://schemas.openxmlformats.org/officeDocument/2006/relationships/image" Target="../media/image230.png"/><Relationship Id="rId58" Type="http://schemas.openxmlformats.org/officeDocument/2006/relationships/image" Target="../media/image248.png"/><Relationship Id="rId79" Type="http://schemas.openxmlformats.org/officeDocument/2006/relationships/image" Target="../media/image266.png"/><Relationship Id="rId102" Type="http://schemas.openxmlformats.org/officeDocument/2006/relationships/image" Target="../media/image288.png"/><Relationship Id="rId123" Type="http://schemas.openxmlformats.org/officeDocument/2006/relationships/image" Target="../media/image308.png"/><Relationship Id="rId144" Type="http://schemas.openxmlformats.org/officeDocument/2006/relationships/image" Target="../media/image145.png"/><Relationship Id="rId90" Type="http://schemas.openxmlformats.org/officeDocument/2006/relationships/image" Target="../media/image276.png"/><Relationship Id="rId165" Type="http://schemas.openxmlformats.org/officeDocument/2006/relationships/image" Target="../media/image345.png"/><Relationship Id="rId186" Type="http://schemas.openxmlformats.org/officeDocument/2006/relationships/image" Target="../media/image365.png"/><Relationship Id="rId27" Type="http://schemas.openxmlformats.org/officeDocument/2006/relationships/image" Target="../media/image221.png"/><Relationship Id="rId48" Type="http://schemas.openxmlformats.org/officeDocument/2006/relationships/image" Target="../media/image240.png"/><Relationship Id="rId69" Type="http://schemas.openxmlformats.org/officeDocument/2006/relationships/image" Target="../media/image256.png"/><Relationship Id="rId113" Type="http://schemas.openxmlformats.org/officeDocument/2006/relationships/image" Target="../media/image299.png"/><Relationship Id="rId134" Type="http://schemas.openxmlformats.org/officeDocument/2006/relationships/image" Target="../media/image318.png"/><Relationship Id="rId80" Type="http://schemas.openxmlformats.org/officeDocument/2006/relationships/image" Target="../media/image267.png"/><Relationship Id="rId155" Type="http://schemas.openxmlformats.org/officeDocument/2006/relationships/image" Target="../media/image336.png"/><Relationship Id="rId176" Type="http://schemas.openxmlformats.org/officeDocument/2006/relationships/image" Target="../media/image356.png"/><Relationship Id="rId197" Type="http://schemas.openxmlformats.org/officeDocument/2006/relationships/image" Target="../media/image376.png"/><Relationship Id="rId201" Type="http://schemas.openxmlformats.org/officeDocument/2006/relationships/image" Target="../media/image380.png"/><Relationship Id="rId17" Type="http://schemas.openxmlformats.org/officeDocument/2006/relationships/image" Target="../media/image211.png"/><Relationship Id="rId38" Type="http://schemas.openxmlformats.org/officeDocument/2006/relationships/image" Target="../media/image231.png"/><Relationship Id="rId59" Type="http://schemas.openxmlformats.org/officeDocument/2006/relationships/image" Target="../media/image249.png"/><Relationship Id="rId103" Type="http://schemas.openxmlformats.org/officeDocument/2006/relationships/image" Target="../media/image289.png"/><Relationship Id="rId124" Type="http://schemas.openxmlformats.org/officeDocument/2006/relationships/image" Target="../media/image309.png"/><Relationship Id="rId70" Type="http://schemas.openxmlformats.org/officeDocument/2006/relationships/image" Target="../media/image257.png"/><Relationship Id="rId91" Type="http://schemas.openxmlformats.org/officeDocument/2006/relationships/image" Target="../media/image277.png"/><Relationship Id="rId145" Type="http://schemas.openxmlformats.org/officeDocument/2006/relationships/image" Target="../media/image327.png"/><Relationship Id="rId166" Type="http://schemas.openxmlformats.org/officeDocument/2006/relationships/image" Target="../media/image346.png"/><Relationship Id="rId187" Type="http://schemas.openxmlformats.org/officeDocument/2006/relationships/image" Target="../media/image366.png"/><Relationship Id="rId1" Type="http://schemas.openxmlformats.org/officeDocument/2006/relationships/slideMaster" Target="../slideMasters/slideMaster1.xml"/><Relationship Id="rId28" Type="http://schemas.openxmlformats.org/officeDocument/2006/relationships/image" Target="../media/image222.png"/><Relationship Id="rId49" Type="http://schemas.openxmlformats.org/officeDocument/2006/relationships/image" Target="../media/image49.png"/><Relationship Id="rId114" Type="http://schemas.openxmlformats.org/officeDocument/2006/relationships/image" Target="../media/image300.png"/><Relationship Id="rId60" Type="http://schemas.openxmlformats.org/officeDocument/2006/relationships/image" Target="../media/image250.png"/><Relationship Id="rId81" Type="http://schemas.openxmlformats.org/officeDocument/2006/relationships/image" Target="../media/image268.png"/><Relationship Id="rId135" Type="http://schemas.openxmlformats.org/officeDocument/2006/relationships/image" Target="../media/image319.png"/><Relationship Id="rId156" Type="http://schemas.openxmlformats.org/officeDocument/2006/relationships/image" Target="../media/image337.png"/><Relationship Id="rId177" Type="http://schemas.openxmlformats.org/officeDocument/2006/relationships/image" Target="../media/image357.png"/><Relationship Id="rId198" Type="http://schemas.openxmlformats.org/officeDocument/2006/relationships/image" Target="../media/image377.png"/><Relationship Id="rId202" Type="http://schemas.openxmlformats.org/officeDocument/2006/relationships/image" Target="../media/image381.png"/><Relationship Id="rId18" Type="http://schemas.openxmlformats.org/officeDocument/2006/relationships/image" Target="../media/image212.png"/><Relationship Id="rId39" Type="http://schemas.openxmlformats.org/officeDocument/2006/relationships/image" Target="../media/image232.png"/><Relationship Id="rId50" Type="http://schemas.openxmlformats.org/officeDocument/2006/relationships/image" Target="../media/image48.png"/><Relationship Id="rId104" Type="http://schemas.openxmlformats.org/officeDocument/2006/relationships/image" Target="../media/image290.png"/><Relationship Id="rId125" Type="http://schemas.openxmlformats.org/officeDocument/2006/relationships/image" Target="../media/image310.png"/><Relationship Id="rId146" Type="http://schemas.openxmlformats.org/officeDocument/2006/relationships/image" Target="../media/image328.png"/><Relationship Id="rId167" Type="http://schemas.openxmlformats.org/officeDocument/2006/relationships/image" Target="../media/image347.png"/><Relationship Id="rId188" Type="http://schemas.openxmlformats.org/officeDocument/2006/relationships/image" Target="../media/image367.png"/><Relationship Id="rId71" Type="http://schemas.openxmlformats.org/officeDocument/2006/relationships/image" Target="../media/image258.png"/><Relationship Id="rId92" Type="http://schemas.openxmlformats.org/officeDocument/2006/relationships/image" Target="../media/image278.png"/><Relationship Id="rId2" Type="http://schemas.openxmlformats.org/officeDocument/2006/relationships/image" Target="../media/image196.png"/><Relationship Id="rId29" Type="http://schemas.openxmlformats.org/officeDocument/2006/relationships/image" Target="../media/image22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6.png"/><Relationship Id="rId21" Type="http://schemas.openxmlformats.org/officeDocument/2006/relationships/image" Target="../media/image20.png"/><Relationship Id="rId42" Type="http://schemas.openxmlformats.org/officeDocument/2006/relationships/image" Target="../media/image41.png"/><Relationship Id="rId63" Type="http://schemas.openxmlformats.org/officeDocument/2006/relationships/image" Target="../media/image62.png"/><Relationship Id="rId84" Type="http://schemas.openxmlformats.org/officeDocument/2006/relationships/image" Target="../media/image83.png"/><Relationship Id="rId138" Type="http://schemas.openxmlformats.org/officeDocument/2006/relationships/image" Target="../media/image137.png"/><Relationship Id="rId159" Type="http://schemas.openxmlformats.org/officeDocument/2006/relationships/image" Target="../media/image158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106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2.png"/><Relationship Id="rId74" Type="http://schemas.openxmlformats.org/officeDocument/2006/relationships/image" Target="../media/image73.png"/><Relationship Id="rId128" Type="http://schemas.openxmlformats.org/officeDocument/2006/relationships/image" Target="../media/image127.png"/><Relationship Id="rId149" Type="http://schemas.openxmlformats.org/officeDocument/2006/relationships/image" Target="../media/image148.png"/><Relationship Id="rId5" Type="http://schemas.openxmlformats.org/officeDocument/2006/relationships/image" Target="../media/image4.png"/><Relationship Id="rId95" Type="http://schemas.openxmlformats.org/officeDocument/2006/relationships/image" Target="../media/image94.png"/><Relationship Id="rId160" Type="http://schemas.openxmlformats.org/officeDocument/2006/relationships/image" Target="../media/image159.png"/><Relationship Id="rId181" Type="http://schemas.openxmlformats.org/officeDocument/2006/relationships/image" Target="../media/image180.png"/><Relationship Id="rId22" Type="http://schemas.openxmlformats.org/officeDocument/2006/relationships/image" Target="../media/image21.png"/><Relationship Id="rId43" Type="http://schemas.openxmlformats.org/officeDocument/2006/relationships/image" Target="../media/image42.png"/><Relationship Id="rId64" Type="http://schemas.openxmlformats.org/officeDocument/2006/relationships/image" Target="../media/image63.png"/><Relationship Id="rId118" Type="http://schemas.openxmlformats.org/officeDocument/2006/relationships/image" Target="../media/image117.png"/><Relationship Id="rId139" Type="http://schemas.openxmlformats.org/officeDocument/2006/relationships/image" Target="../media/image138.png"/><Relationship Id="rId85" Type="http://schemas.openxmlformats.org/officeDocument/2006/relationships/image" Target="../media/image84.png"/><Relationship Id="rId150" Type="http://schemas.openxmlformats.org/officeDocument/2006/relationships/image" Target="../media/image149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07.png"/><Relationship Id="rId129" Type="http://schemas.openxmlformats.org/officeDocument/2006/relationships/image" Target="../media/image128.png"/><Relationship Id="rId54" Type="http://schemas.openxmlformats.org/officeDocument/2006/relationships/image" Target="../media/image53.png"/><Relationship Id="rId75" Type="http://schemas.openxmlformats.org/officeDocument/2006/relationships/image" Target="../media/image74.png"/><Relationship Id="rId96" Type="http://schemas.openxmlformats.org/officeDocument/2006/relationships/image" Target="../media/image95.png"/><Relationship Id="rId140" Type="http://schemas.openxmlformats.org/officeDocument/2006/relationships/image" Target="../media/image139.png"/><Relationship Id="rId161" Type="http://schemas.openxmlformats.org/officeDocument/2006/relationships/image" Target="../media/image160.png"/><Relationship Id="rId182" Type="http://schemas.openxmlformats.org/officeDocument/2006/relationships/image" Target="../media/image181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18.png"/><Relationship Id="rId44" Type="http://schemas.openxmlformats.org/officeDocument/2006/relationships/image" Target="../media/image43.png"/><Relationship Id="rId65" Type="http://schemas.openxmlformats.org/officeDocument/2006/relationships/image" Target="../media/image64.png"/><Relationship Id="rId86" Type="http://schemas.openxmlformats.org/officeDocument/2006/relationships/image" Target="../media/image85.png"/><Relationship Id="rId130" Type="http://schemas.openxmlformats.org/officeDocument/2006/relationships/image" Target="../media/image129.png"/><Relationship Id="rId151" Type="http://schemas.openxmlformats.org/officeDocument/2006/relationships/image" Target="../media/image150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08.png"/><Relationship Id="rId34" Type="http://schemas.openxmlformats.org/officeDocument/2006/relationships/image" Target="../media/image33.png"/><Relationship Id="rId55" Type="http://schemas.openxmlformats.org/officeDocument/2006/relationships/image" Target="../media/image54.png"/><Relationship Id="rId76" Type="http://schemas.openxmlformats.org/officeDocument/2006/relationships/image" Target="../media/image75.png"/><Relationship Id="rId97" Type="http://schemas.openxmlformats.org/officeDocument/2006/relationships/image" Target="../media/image96.png"/><Relationship Id="rId120" Type="http://schemas.openxmlformats.org/officeDocument/2006/relationships/image" Target="../media/image119.png"/><Relationship Id="rId141" Type="http://schemas.openxmlformats.org/officeDocument/2006/relationships/image" Target="../media/image140.png"/><Relationship Id="rId7" Type="http://schemas.openxmlformats.org/officeDocument/2006/relationships/image" Target="../media/image6.png"/><Relationship Id="rId162" Type="http://schemas.openxmlformats.org/officeDocument/2006/relationships/image" Target="../media/image161.png"/><Relationship Id="rId183" Type="http://schemas.openxmlformats.org/officeDocument/2006/relationships/image" Target="../media/image182.png"/><Relationship Id="rId24" Type="http://schemas.openxmlformats.org/officeDocument/2006/relationships/image" Target="../media/image23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66" Type="http://schemas.openxmlformats.org/officeDocument/2006/relationships/image" Target="../media/image65.png"/><Relationship Id="rId87" Type="http://schemas.openxmlformats.org/officeDocument/2006/relationships/image" Target="../media/image86.png"/><Relationship Id="rId110" Type="http://schemas.openxmlformats.org/officeDocument/2006/relationships/image" Target="../media/image109.png"/><Relationship Id="rId115" Type="http://schemas.openxmlformats.org/officeDocument/2006/relationships/image" Target="../media/image114.png"/><Relationship Id="rId131" Type="http://schemas.openxmlformats.org/officeDocument/2006/relationships/image" Target="../media/image130.png"/><Relationship Id="rId136" Type="http://schemas.openxmlformats.org/officeDocument/2006/relationships/image" Target="../media/image135.png"/><Relationship Id="rId157" Type="http://schemas.openxmlformats.org/officeDocument/2006/relationships/image" Target="../media/image156.png"/><Relationship Id="rId178" Type="http://schemas.openxmlformats.org/officeDocument/2006/relationships/image" Target="../media/image177.png"/><Relationship Id="rId61" Type="http://schemas.openxmlformats.org/officeDocument/2006/relationships/image" Target="../media/image60.png"/><Relationship Id="rId82" Type="http://schemas.openxmlformats.org/officeDocument/2006/relationships/image" Target="../media/image81.png"/><Relationship Id="rId152" Type="http://schemas.openxmlformats.org/officeDocument/2006/relationships/image" Target="../media/image151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56" Type="http://schemas.openxmlformats.org/officeDocument/2006/relationships/image" Target="../media/image55.png"/><Relationship Id="rId77" Type="http://schemas.openxmlformats.org/officeDocument/2006/relationships/image" Target="../media/image76.png"/><Relationship Id="rId100" Type="http://schemas.openxmlformats.org/officeDocument/2006/relationships/image" Target="../media/image99.png"/><Relationship Id="rId105" Type="http://schemas.openxmlformats.org/officeDocument/2006/relationships/image" Target="../media/image104.png"/><Relationship Id="rId126" Type="http://schemas.openxmlformats.org/officeDocument/2006/relationships/image" Target="../media/image125.png"/><Relationship Id="rId147" Type="http://schemas.openxmlformats.org/officeDocument/2006/relationships/image" Target="../media/image146.png"/><Relationship Id="rId168" Type="http://schemas.openxmlformats.org/officeDocument/2006/relationships/image" Target="../media/image167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72" Type="http://schemas.openxmlformats.org/officeDocument/2006/relationships/image" Target="../media/image71.png"/><Relationship Id="rId93" Type="http://schemas.openxmlformats.org/officeDocument/2006/relationships/image" Target="../media/image92.png"/><Relationship Id="rId98" Type="http://schemas.openxmlformats.org/officeDocument/2006/relationships/image" Target="../media/image97.png"/><Relationship Id="rId121" Type="http://schemas.openxmlformats.org/officeDocument/2006/relationships/image" Target="../media/image120.png"/><Relationship Id="rId142" Type="http://schemas.openxmlformats.org/officeDocument/2006/relationships/image" Target="../media/image141.png"/><Relationship Id="rId163" Type="http://schemas.openxmlformats.org/officeDocument/2006/relationships/image" Target="../media/image162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5" Type="http://schemas.openxmlformats.org/officeDocument/2006/relationships/image" Target="../media/image24.png"/><Relationship Id="rId46" Type="http://schemas.openxmlformats.org/officeDocument/2006/relationships/image" Target="../media/image45.png"/><Relationship Id="rId67" Type="http://schemas.openxmlformats.org/officeDocument/2006/relationships/image" Target="../media/image66.png"/><Relationship Id="rId116" Type="http://schemas.openxmlformats.org/officeDocument/2006/relationships/image" Target="../media/image115.png"/><Relationship Id="rId137" Type="http://schemas.openxmlformats.org/officeDocument/2006/relationships/image" Target="../media/image136.png"/><Relationship Id="rId158" Type="http://schemas.openxmlformats.org/officeDocument/2006/relationships/image" Target="../media/image157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62" Type="http://schemas.openxmlformats.org/officeDocument/2006/relationships/image" Target="../media/image61.png"/><Relationship Id="rId83" Type="http://schemas.openxmlformats.org/officeDocument/2006/relationships/image" Target="../media/image82.png"/><Relationship Id="rId88" Type="http://schemas.openxmlformats.org/officeDocument/2006/relationships/image" Target="../media/image87.png"/><Relationship Id="rId111" Type="http://schemas.openxmlformats.org/officeDocument/2006/relationships/image" Target="../media/image110.png"/><Relationship Id="rId132" Type="http://schemas.openxmlformats.org/officeDocument/2006/relationships/image" Target="../media/image131.png"/><Relationship Id="rId153" Type="http://schemas.openxmlformats.org/officeDocument/2006/relationships/image" Target="../media/image152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56.png"/><Relationship Id="rId106" Type="http://schemas.openxmlformats.org/officeDocument/2006/relationships/image" Target="../media/image105.png"/><Relationship Id="rId127" Type="http://schemas.openxmlformats.org/officeDocument/2006/relationships/image" Target="../media/image12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1.png"/><Relationship Id="rId73" Type="http://schemas.openxmlformats.org/officeDocument/2006/relationships/image" Target="../media/image72.png"/><Relationship Id="rId78" Type="http://schemas.openxmlformats.org/officeDocument/2006/relationships/image" Target="../media/image77.png"/><Relationship Id="rId94" Type="http://schemas.openxmlformats.org/officeDocument/2006/relationships/image" Target="../media/image93.png"/><Relationship Id="rId99" Type="http://schemas.openxmlformats.org/officeDocument/2006/relationships/image" Target="../media/image98.png"/><Relationship Id="rId101" Type="http://schemas.openxmlformats.org/officeDocument/2006/relationships/image" Target="../media/image100.png"/><Relationship Id="rId122" Type="http://schemas.openxmlformats.org/officeDocument/2006/relationships/image" Target="../media/image121.png"/><Relationship Id="rId143" Type="http://schemas.openxmlformats.org/officeDocument/2006/relationships/image" Target="../media/image142.png"/><Relationship Id="rId148" Type="http://schemas.openxmlformats.org/officeDocument/2006/relationships/image" Target="../media/image147.png"/><Relationship Id="rId164" Type="http://schemas.openxmlformats.org/officeDocument/2006/relationships/image" Target="../media/image163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6" Type="http://schemas.openxmlformats.org/officeDocument/2006/relationships/image" Target="../media/image25.png"/><Relationship Id="rId47" Type="http://schemas.openxmlformats.org/officeDocument/2006/relationships/image" Target="../media/image46.png"/><Relationship Id="rId68" Type="http://schemas.openxmlformats.org/officeDocument/2006/relationships/image" Target="../media/image67.png"/><Relationship Id="rId89" Type="http://schemas.openxmlformats.org/officeDocument/2006/relationships/image" Target="../media/image88.png"/><Relationship Id="rId112" Type="http://schemas.openxmlformats.org/officeDocument/2006/relationships/image" Target="../media/image111.png"/><Relationship Id="rId133" Type="http://schemas.openxmlformats.org/officeDocument/2006/relationships/image" Target="../media/image132.png"/><Relationship Id="rId154" Type="http://schemas.openxmlformats.org/officeDocument/2006/relationships/image" Target="../media/image153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37" Type="http://schemas.openxmlformats.org/officeDocument/2006/relationships/image" Target="../media/image36.png"/><Relationship Id="rId58" Type="http://schemas.openxmlformats.org/officeDocument/2006/relationships/image" Target="../media/image57.png"/><Relationship Id="rId79" Type="http://schemas.openxmlformats.org/officeDocument/2006/relationships/image" Target="../media/image78.png"/><Relationship Id="rId102" Type="http://schemas.openxmlformats.org/officeDocument/2006/relationships/image" Target="../media/image101.png"/><Relationship Id="rId123" Type="http://schemas.openxmlformats.org/officeDocument/2006/relationships/image" Target="../media/image122.png"/><Relationship Id="rId144" Type="http://schemas.openxmlformats.org/officeDocument/2006/relationships/image" Target="../media/image143.png"/><Relationship Id="rId90" Type="http://schemas.openxmlformats.org/officeDocument/2006/relationships/image" Target="../media/image89.png"/><Relationship Id="rId165" Type="http://schemas.openxmlformats.org/officeDocument/2006/relationships/image" Target="../media/image164.png"/><Relationship Id="rId186" Type="http://schemas.openxmlformats.org/officeDocument/2006/relationships/image" Target="../media/image185.png"/><Relationship Id="rId27" Type="http://schemas.openxmlformats.org/officeDocument/2006/relationships/image" Target="../media/image26.png"/><Relationship Id="rId48" Type="http://schemas.openxmlformats.org/officeDocument/2006/relationships/image" Target="../media/image47.png"/><Relationship Id="rId69" Type="http://schemas.openxmlformats.org/officeDocument/2006/relationships/image" Target="../media/image68.png"/><Relationship Id="rId113" Type="http://schemas.openxmlformats.org/officeDocument/2006/relationships/image" Target="../media/image112.png"/><Relationship Id="rId134" Type="http://schemas.openxmlformats.org/officeDocument/2006/relationships/image" Target="../media/image133.png"/><Relationship Id="rId80" Type="http://schemas.openxmlformats.org/officeDocument/2006/relationships/image" Target="../media/image79.png"/><Relationship Id="rId155" Type="http://schemas.openxmlformats.org/officeDocument/2006/relationships/image" Target="../media/image154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17" Type="http://schemas.openxmlformats.org/officeDocument/2006/relationships/image" Target="../media/image16.png"/><Relationship Id="rId38" Type="http://schemas.openxmlformats.org/officeDocument/2006/relationships/image" Target="../media/image37.png"/><Relationship Id="rId59" Type="http://schemas.openxmlformats.org/officeDocument/2006/relationships/image" Target="../media/image58.png"/><Relationship Id="rId103" Type="http://schemas.openxmlformats.org/officeDocument/2006/relationships/image" Target="../media/image102.png"/><Relationship Id="rId124" Type="http://schemas.openxmlformats.org/officeDocument/2006/relationships/image" Target="../media/image123.png"/><Relationship Id="rId70" Type="http://schemas.openxmlformats.org/officeDocument/2006/relationships/image" Target="../media/image69.png"/><Relationship Id="rId91" Type="http://schemas.openxmlformats.org/officeDocument/2006/relationships/image" Target="../media/image90.png"/><Relationship Id="rId145" Type="http://schemas.openxmlformats.org/officeDocument/2006/relationships/image" Target="../media/image144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Master" Target="../slideMasters/slideMaster1.xml"/><Relationship Id="rId28" Type="http://schemas.openxmlformats.org/officeDocument/2006/relationships/image" Target="../media/image27.png"/><Relationship Id="rId49" Type="http://schemas.openxmlformats.org/officeDocument/2006/relationships/image" Target="../media/image48.png"/><Relationship Id="rId114" Type="http://schemas.openxmlformats.org/officeDocument/2006/relationships/image" Target="../media/image113.png"/><Relationship Id="rId60" Type="http://schemas.openxmlformats.org/officeDocument/2006/relationships/image" Target="../media/image59.png"/><Relationship Id="rId81" Type="http://schemas.openxmlformats.org/officeDocument/2006/relationships/image" Target="../media/image80.png"/><Relationship Id="rId135" Type="http://schemas.openxmlformats.org/officeDocument/2006/relationships/image" Target="../media/image134.png"/><Relationship Id="rId156" Type="http://schemas.openxmlformats.org/officeDocument/2006/relationships/image" Target="../media/image155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Relationship Id="rId50" Type="http://schemas.openxmlformats.org/officeDocument/2006/relationships/image" Target="../media/image49.png"/><Relationship Id="rId104" Type="http://schemas.openxmlformats.org/officeDocument/2006/relationships/image" Target="../media/image103.png"/><Relationship Id="rId125" Type="http://schemas.openxmlformats.org/officeDocument/2006/relationships/image" Target="../media/image124.png"/><Relationship Id="rId146" Type="http://schemas.openxmlformats.org/officeDocument/2006/relationships/image" Target="../media/image145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0.png"/><Relationship Id="rId92" Type="http://schemas.openxmlformats.org/officeDocument/2006/relationships/image" Target="../media/image91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72" y="1323212"/>
            <a:ext cx="2695829" cy="6492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95" y="1408556"/>
            <a:ext cx="3136992" cy="77698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74" y="1472564"/>
            <a:ext cx="3461330" cy="87439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-1779" y="1522730"/>
            <a:ext cx="3794507" cy="104394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52" y="1609725"/>
            <a:ext cx="4226628" cy="12319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243" y="1694052"/>
            <a:ext cx="4634574" cy="146329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1818131"/>
            <a:ext cx="5109083" cy="1757306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6198" y="1897125"/>
            <a:ext cx="5561580" cy="213664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590" y="1949322"/>
            <a:ext cx="6147527" cy="2635504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-1645" y="2093087"/>
            <a:ext cx="6642221" cy="3097276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0" y="2224024"/>
            <a:ext cx="7277481" cy="3868767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57466" y="2312289"/>
            <a:ext cx="7284605" cy="4538416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824353" y="2452243"/>
            <a:ext cx="5857494" cy="4407802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028311" y="2934978"/>
            <a:ext cx="4115689" cy="3902983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18782" y="4302760"/>
            <a:ext cx="2125218" cy="2532385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741013" y="6313864"/>
            <a:ext cx="402986" cy="544135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0" y="2297231"/>
            <a:ext cx="9140316" cy="2916371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6323" y="3950335"/>
            <a:ext cx="5910893" cy="2897529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1031" y="4681854"/>
            <a:ext cx="3902219" cy="2158404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-1434" y="5627839"/>
            <a:ext cx="1872906" cy="1212541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2295" y="3411092"/>
            <a:ext cx="8001117" cy="3420399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777" y="2034921"/>
            <a:ext cx="9135222" cy="2697758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290347" y="1871471"/>
            <a:ext cx="8807805" cy="2451480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28738" y="1778380"/>
            <a:ext cx="8415261" cy="2180266"/>
          </a:xfrm>
          <a:prstGeom prst="rect">
            <a:avLst/>
          </a:prstGeom>
        </p:spPr>
      </p:pic>
      <p:pic>
        <p:nvPicPr>
          <p:cNvPr id="41" name="bg object 4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443609" y="1631187"/>
            <a:ext cx="7701407" cy="1776349"/>
          </a:xfrm>
          <a:prstGeom prst="rect">
            <a:avLst/>
          </a:prstGeom>
        </p:spPr>
      </p:pic>
      <p:pic>
        <p:nvPicPr>
          <p:cNvPr id="42" name="bg object 4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755139" y="1544573"/>
            <a:ext cx="7384796" cy="1613027"/>
          </a:xfrm>
          <a:prstGeom prst="rect">
            <a:avLst/>
          </a:prstGeom>
        </p:spPr>
      </p:pic>
      <p:pic>
        <p:nvPicPr>
          <p:cNvPr id="43" name="bg object 43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2045461" y="1465325"/>
            <a:ext cx="7089775" cy="1457198"/>
          </a:xfrm>
          <a:prstGeom prst="rect">
            <a:avLst/>
          </a:prstGeom>
        </p:spPr>
      </p:pic>
      <p:pic>
        <p:nvPicPr>
          <p:cNvPr id="44" name="bg object 44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2420238" y="1425828"/>
            <a:ext cx="6726046" cy="1307592"/>
          </a:xfrm>
          <a:prstGeom prst="rect">
            <a:avLst/>
          </a:prstGeom>
        </p:spPr>
      </p:pic>
      <p:pic>
        <p:nvPicPr>
          <p:cNvPr id="45" name="bg object 45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2673350" y="1329436"/>
            <a:ext cx="6470650" cy="1222106"/>
          </a:xfrm>
          <a:prstGeom prst="rect">
            <a:avLst/>
          </a:prstGeom>
        </p:spPr>
      </p:pic>
      <p:pic>
        <p:nvPicPr>
          <p:cNvPr id="46" name="bg object 4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079715" y="1719452"/>
            <a:ext cx="8038630" cy="1923669"/>
          </a:xfrm>
          <a:prstGeom prst="rect">
            <a:avLst/>
          </a:prstGeom>
        </p:spPr>
      </p:pic>
      <p:pic>
        <p:nvPicPr>
          <p:cNvPr id="47" name="bg object 47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3829" y="2961005"/>
            <a:ext cx="9104610" cy="3542677"/>
          </a:xfrm>
          <a:prstGeom prst="rect">
            <a:avLst/>
          </a:prstGeom>
        </p:spPr>
      </p:pic>
      <p:pic>
        <p:nvPicPr>
          <p:cNvPr id="48" name="bg object 48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-1625" y="2614040"/>
            <a:ext cx="9137751" cy="3242843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73162" y="5335650"/>
            <a:ext cx="266763" cy="152400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73062" y="4883149"/>
            <a:ext cx="266700" cy="150875"/>
          </a:xfrm>
          <a:prstGeom prst="rect">
            <a:avLst/>
          </a:prstGeom>
        </p:spPr>
      </p:pic>
      <p:pic>
        <p:nvPicPr>
          <p:cNvPr id="51" name="bg object 51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250825" y="5800724"/>
            <a:ext cx="311150" cy="168275"/>
          </a:xfrm>
          <a:prstGeom prst="rect">
            <a:avLst/>
          </a:prstGeom>
        </p:spPr>
      </p:pic>
      <p:pic>
        <p:nvPicPr>
          <p:cNvPr id="52" name="bg object 52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3295649" y="4227575"/>
            <a:ext cx="247650" cy="133350"/>
          </a:xfrm>
          <a:prstGeom prst="rect">
            <a:avLst/>
          </a:prstGeom>
        </p:spPr>
      </p:pic>
      <p:pic>
        <p:nvPicPr>
          <p:cNvPr id="53" name="bg object 53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939925" y="4886324"/>
            <a:ext cx="266700" cy="150875"/>
          </a:xfrm>
          <a:prstGeom prst="rect">
            <a:avLst/>
          </a:prstGeom>
        </p:spPr>
      </p:pic>
      <p:pic>
        <p:nvPicPr>
          <p:cNvPr id="54" name="bg object 54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2675001" y="4538598"/>
            <a:ext cx="247650" cy="143001"/>
          </a:xfrm>
          <a:prstGeom prst="rect">
            <a:avLst/>
          </a:prstGeom>
        </p:spPr>
      </p:pic>
      <p:pic>
        <p:nvPicPr>
          <p:cNvPr id="55" name="bg object 55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1189037" y="4510023"/>
            <a:ext cx="239712" cy="141350"/>
          </a:xfrm>
          <a:prstGeom prst="rect">
            <a:avLst/>
          </a:prstGeom>
        </p:spPr>
      </p:pic>
      <p:pic>
        <p:nvPicPr>
          <p:cNvPr id="56" name="bg object 56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581024" y="4219574"/>
            <a:ext cx="238125" cy="133350"/>
          </a:xfrm>
          <a:prstGeom prst="rect">
            <a:avLst/>
          </a:prstGeom>
        </p:spPr>
      </p:pic>
      <p:pic>
        <p:nvPicPr>
          <p:cNvPr id="57" name="bg object 57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1859026" y="4197349"/>
            <a:ext cx="247650" cy="131825"/>
          </a:xfrm>
          <a:prstGeom prst="rect">
            <a:avLst/>
          </a:prstGeom>
        </p:spPr>
      </p:pic>
      <p:pic>
        <p:nvPicPr>
          <p:cNvPr id="58" name="bg object 58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3809999" y="3948048"/>
            <a:ext cx="247650" cy="131825"/>
          </a:xfrm>
          <a:prstGeom prst="rect">
            <a:avLst/>
          </a:prstGeom>
        </p:spPr>
      </p:pic>
      <p:pic>
        <p:nvPicPr>
          <p:cNvPr id="59" name="bg object 59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3030601" y="3676649"/>
            <a:ext cx="212725" cy="115824"/>
          </a:xfrm>
          <a:prstGeom prst="rect">
            <a:avLst/>
          </a:prstGeom>
        </p:spPr>
      </p:pic>
      <p:pic>
        <p:nvPicPr>
          <p:cNvPr id="60" name="bg object 60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3576700" y="3422649"/>
            <a:ext cx="212725" cy="96774"/>
          </a:xfrm>
          <a:prstGeom prst="rect">
            <a:avLst/>
          </a:prstGeom>
        </p:spPr>
      </p:pic>
      <p:pic>
        <p:nvPicPr>
          <p:cNvPr id="61" name="bg object 61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4351400" y="3662298"/>
            <a:ext cx="222250" cy="114300"/>
          </a:xfrm>
          <a:prstGeom prst="rect">
            <a:avLst/>
          </a:prstGeom>
        </p:spPr>
      </p:pic>
      <p:pic>
        <p:nvPicPr>
          <p:cNvPr id="62" name="bg object 62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4462525" y="3016249"/>
            <a:ext cx="204724" cy="96900"/>
          </a:xfrm>
          <a:prstGeom prst="rect">
            <a:avLst/>
          </a:prstGeom>
        </p:spPr>
      </p:pic>
      <p:pic>
        <p:nvPicPr>
          <p:cNvPr id="63" name="bg object 63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5905499" y="2847974"/>
            <a:ext cx="203200" cy="96900"/>
          </a:xfrm>
          <a:prstGeom prst="rect">
            <a:avLst/>
          </a:prstGeom>
        </p:spPr>
      </p:pic>
      <p:pic>
        <p:nvPicPr>
          <p:cNvPr id="64" name="bg object 64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5599175" y="3013074"/>
            <a:ext cx="203200" cy="96900"/>
          </a:xfrm>
          <a:prstGeom prst="rect">
            <a:avLst/>
          </a:prstGeom>
        </p:spPr>
      </p:pic>
      <p:pic>
        <p:nvPicPr>
          <p:cNvPr id="65" name="bg object 65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4862575" y="2825749"/>
            <a:ext cx="203200" cy="98425"/>
          </a:xfrm>
          <a:prstGeom prst="rect">
            <a:avLst/>
          </a:prstGeom>
        </p:spPr>
      </p:pic>
      <p:pic>
        <p:nvPicPr>
          <p:cNvPr id="66" name="bg object 66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5200649" y="3216274"/>
            <a:ext cx="212725" cy="115950"/>
          </a:xfrm>
          <a:prstGeom prst="rect">
            <a:avLst/>
          </a:prstGeom>
        </p:spPr>
      </p:pic>
      <p:pic>
        <p:nvPicPr>
          <p:cNvPr id="67" name="bg object 67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4803774" y="3432174"/>
            <a:ext cx="211200" cy="96774"/>
          </a:xfrm>
          <a:prstGeom prst="rect">
            <a:avLst/>
          </a:prstGeom>
        </p:spPr>
      </p:pic>
      <p:pic>
        <p:nvPicPr>
          <p:cNvPr id="68" name="bg object 68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2489200" y="3897375"/>
            <a:ext cx="238125" cy="142875"/>
          </a:xfrm>
          <a:prstGeom prst="rect">
            <a:avLst/>
          </a:prstGeom>
        </p:spPr>
      </p:pic>
      <p:pic>
        <p:nvPicPr>
          <p:cNvPr id="69" name="bg object 69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2955925" y="3222624"/>
            <a:ext cx="220725" cy="96774"/>
          </a:xfrm>
          <a:prstGeom prst="rect">
            <a:avLst/>
          </a:prstGeom>
        </p:spPr>
      </p:pic>
      <p:pic>
        <p:nvPicPr>
          <p:cNvPr id="70" name="bg object 70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2400300" y="3456050"/>
            <a:ext cx="220725" cy="96774"/>
          </a:xfrm>
          <a:prstGeom prst="rect">
            <a:avLst/>
          </a:prstGeom>
        </p:spPr>
      </p:pic>
      <p:pic>
        <p:nvPicPr>
          <p:cNvPr id="71" name="bg object 71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1889125" y="3671823"/>
            <a:ext cx="212725" cy="114300"/>
          </a:xfrm>
          <a:prstGeom prst="rect">
            <a:avLst/>
          </a:prstGeom>
        </p:spPr>
      </p:pic>
      <p:pic>
        <p:nvPicPr>
          <p:cNvPr id="72" name="bg object 72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830451" y="3252723"/>
            <a:ext cx="212725" cy="96900"/>
          </a:xfrm>
          <a:prstGeom prst="rect">
            <a:avLst/>
          </a:prstGeom>
        </p:spPr>
      </p:pic>
      <p:pic>
        <p:nvPicPr>
          <p:cNvPr id="73" name="bg object 73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1811401" y="2865374"/>
            <a:ext cx="203200" cy="96900"/>
          </a:xfrm>
          <a:prstGeom prst="rect">
            <a:avLst/>
          </a:prstGeom>
        </p:spPr>
      </p:pic>
      <p:pic>
        <p:nvPicPr>
          <p:cNvPr id="74" name="bg object 74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2379726" y="3038474"/>
            <a:ext cx="203200" cy="96900"/>
          </a:xfrm>
          <a:prstGeom prst="rect">
            <a:avLst/>
          </a:prstGeom>
        </p:spPr>
      </p:pic>
      <p:pic>
        <p:nvPicPr>
          <p:cNvPr id="75" name="bg object 75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2862326" y="2862325"/>
            <a:ext cx="203200" cy="96774"/>
          </a:xfrm>
          <a:prstGeom prst="rect">
            <a:avLst/>
          </a:prstGeom>
        </p:spPr>
      </p:pic>
      <p:pic>
        <p:nvPicPr>
          <p:cNvPr id="76" name="bg object 76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3425824" y="3027299"/>
            <a:ext cx="203200" cy="96900"/>
          </a:xfrm>
          <a:prstGeom prst="rect">
            <a:avLst/>
          </a:prstGeom>
        </p:spPr>
      </p:pic>
      <p:pic>
        <p:nvPicPr>
          <p:cNvPr id="77" name="bg object 77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3859275" y="2840100"/>
            <a:ext cx="203200" cy="96774"/>
          </a:xfrm>
          <a:prstGeom prst="rect">
            <a:avLst/>
          </a:prstGeom>
        </p:spPr>
      </p:pic>
      <p:pic>
        <p:nvPicPr>
          <p:cNvPr id="78" name="bg object 78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744537" y="3228974"/>
            <a:ext cx="212725" cy="115950"/>
          </a:xfrm>
          <a:prstGeom prst="rect">
            <a:avLst/>
          </a:prstGeom>
        </p:spPr>
      </p:pic>
      <p:pic>
        <p:nvPicPr>
          <p:cNvPr id="79" name="bg object 79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106362" y="3441699"/>
            <a:ext cx="212725" cy="115824"/>
          </a:xfrm>
          <a:prstGeom prst="rect">
            <a:avLst/>
          </a:prstGeom>
        </p:spPr>
      </p:pic>
      <p:pic>
        <p:nvPicPr>
          <p:cNvPr id="80" name="bg object 80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1265237" y="3044824"/>
            <a:ext cx="203263" cy="96900"/>
          </a:xfrm>
          <a:prstGeom prst="rect">
            <a:avLst/>
          </a:prstGeom>
        </p:spPr>
      </p:pic>
      <p:pic>
        <p:nvPicPr>
          <p:cNvPr id="81" name="bg object 81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720724" y="2855849"/>
            <a:ext cx="203200" cy="96900"/>
          </a:xfrm>
          <a:prstGeom prst="rect">
            <a:avLst/>
          </a:prstGeom>
        </p:spPr>
      </p:pic>
      <p:pic>
        <p:nvPicPr>
          <p:cNvPr id="82" name="bg object 82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177800" y="3021075"/>
            <a:ext cx="203200" cy="96774"/>
          </a:xfrm>
          <a:prstGeom prst="rect">
            <a:avLst/>
          </a:prstGeom>
        </p:spPr>
      </p:pic>
      <p:pic>
        <p:nvPicPr>
          <p:cNvPr id="83" name="bg object 83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684212" y="3690873"/>
            <a:ext cx="220662" cy="96900"/>
          </a:xfrm>
          <a:prstGeom prst="rect">
            <a:avLst/>
          </a:prstGeom>
        </p:spPr>
      </p:pic>
      <p:pic>
        <p:nvPicPr>
          <p:cNvPr id="84" name="bg object 8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290700" y="3460749"/>
            <a:ext cx="212725" cy="96774"/>
          </a:xfrm>
          <a:prstGeom prst="rect">
            <a:avLst/>
          </a:prstGeom>
        </p:spPr>
      </p:pic>
      <p:pic>
        <p:nvPicPr>
          <p:cNvPr id="85" name="bg object 85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1250950" y="3927474"/>
            <a:ext cx="247650" cy="141224"/>
          </a:xfrm>
          <a:prstGeom prst="rect">
            <a:avLst/>
          </a:prstGeom>
        </p:spPr>
      </p:pic>
      <p:pic>
        <p:nvPicPr>
          <p:cNvPr id="86" name="bg object 86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4037075" y="3202050"/>
            <a:ext cx="222250" cy="114300"/>
          </a:xfrm>
          <a:prstGeom prst="rect">
            <a:avLst/>
          </a:prstGeom>
        </p:spPr>
      </p:pic>
      <p:pic>
        <p:nvPicPr>
          <p:cNvPr id="87" name="bg object 87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2311400" y="2701924"/>
            <a:ext cx="195325" cy="81025"/>
          </a:xfrm>
          <a:prstGeom prst="rect">
            <a:avLst/>
          </a:prstGeom>
        </p:spPr>
      </p:pic>
      <p:pic>
        <p:nvPicPr>
          <p:cNvPr id="88" name="bg object 88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2771775" y="2541524"/>
            <a:ext cx="195325" cy="79501"/>
          </a:xfrm>
          <a:prstGeom prst="rect">
            <a:avLst/>
          </a:prstGeom>
        </p:spPr>
      </p:pic>
      <p:pic>
        <p:nvPicPr>
          <p:cNvPr id="89" name="bg object 89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2197100" y="2393949"/>
            <a:ext cx="195325" cy="79375"/>
          </a:xfrm>
          <a:prstGeom prst="rect">
            <a:avLst/>
          </a:prstGeom>
        </p:spPr>
      </p:pic>
      <p:pic>
        <p:nvPicPr>
          <p:cNvPr id="90" name="bg object 90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1733550" y="2535300"/>
            <a:ext cx="195325" cy="80899"/>
          </a:xfrm>
          <a:prstGeom prst="rect">
            <a:avLst/>
          </a:prstGeom>
        </p:spPr>
      </p:pic>
      <p:pic>
        <p:nvPicPr>
          <p:cNvPr id="91" name="bg object 91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1255712" y="2686049"/>
            <a:ext cx="196913" cy="81025"/>
          </a:xfrm>
          <a:prstGeom prst="rect">
            <a:avLst/>
          </a:prstGeom>
        </p:spPr>
      </p:pic>
      <p:pic>
        <p:nvPicPr>
          <p:cNvPr id="92" name="bg object 92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3190875" y="2403474"/>
            <a:ext cx="195325" cy="79375"/>
          </a:xfrm>
          <a:prstGeom prst="rect">
            <a:avLst/>
          </a:prstGeom>
        </p:spPr>
      </p:pic>
      <p:pic>
        <p:nvPicPr>
          <p:cNvPr id="93" name="bg object 93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3311524" y="2695574"/>
            <a:ext cx="195325" cy="79375"/>
          </a:xfrm>
          <a:prstGeom prst="rect">
            <a:avLst/>
          </a:prstGeom>
        </p:spPr>
      </p:pic>
      <p:pic>
        <p:nvPicPr>
          <p:cNvPr id="94" name="bg object 94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3721099" y="2544825"/>
            <a:ext cx="195325" cy="79375"/>
          </a:xfrm>
          <a:prstGeom prst="rect">
            <a:avLst/>
          </a:prstGeom>
        </p:spPr>
      </p:pic>
      <p:pic>
        <p:nvPicPr>
          <p:cNvPr id="95" name="bg object 95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4259325" y="2679699"/>
            <a:ext cx="195199" cy="81025"/>
          </a:xfrm>
          <a:prstGeom prst="rect">
            <a:avLst/>
          </a:prstGeom>
        </p:spPr>
      </p:pic>
      <p:pic>
        <p:nvPicPr>
          <p:cNvPr id="96" name="bg object 96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1278000" y="2403474"/>
            <a:ext cx="195199" cy="79375"/>
          </a:xfrm>
          <a:prstGeom prst="rect">
            <a:avLst/>
          </a:prstGeom>
        </p:spPr>
      </p:pic>
      <p:pic>
        <p:nvPicPr>
          <p:cNvPr id="97" name="bg object 97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784224" y="2538475"/>
            <a:ext cx="195262" cy="79375"/>
          </a:xfrm>
          <a:prstGeom prst="rect">
            <a:avLst/>
          </a:prstGeom>
        </p:spPr>
      </p:pic>
      <p:pic>
        <p:nvPicPr>
          <p:cNvPr id="98" name="bg object 98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360362" y="2397124"/>
            <a:ext cx="195262" cy="79375"/>
          </a:xfrm>
          <a:prstGeom prst="rect">
            <a:avLst/>
          </a:prstGeom>
        </p:spPr>
      </p:pic>
      <p:pic>
        <p:nvPicPr>
          <p:cNvPr id="99" name="bg object 99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247650" y="2698749"/>
            <a:ext cx="195262" cy="79375"/>
          </a:xfrm>
          <a:prstGeom prst="rect">
            <a:avLst/>
          </a:prstGeom>
        </p:spPr>
      </p:pic>
      <p:pic>
        <p:nvPicPr>
          <p:cNvPr id="100" name="bg object 100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4581524" y="2535300"/>
            <a:ext cx="196850" cy="79375"/>
          </a:xfrm>
          <a:prstGeom prst="rect">
            <a:avLst/>
          </a:prstGeom>
        </p:spPr>
      </p:pic>
      <p:pic>
        <p:nvPicPr>
          <p:cNvPr id="101" name="bg object 101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4886324" y="2401950"/>
            <a:ext cx="196850" cy="80899"/>
          </a:xfrm>
          <a:prstGeom prst="rect">
            <a:avLst/>
          </a:prstGeom>
        </p:spPr>
      </p:pic>
      <p:pic>
        <p:nvPicPr>
          <p:cNvPr id="102" name="bg object 102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5189600" y="2682874"/>
            <a:ext cx="196850" cy="81025"/>
          </a:xfrm>
          <a:prstGeom prst="rect">
            <a:avLst/>
          </a:prstGeom>
        </p:spPr>
      </p:pic>
      <p:pic>
        <p:nvPicPr>
          <p:cNvPr id="103" name="bg object 103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5480049" y="2541524"/>
            <a:ext cx="195325" cy="79501"/>
          </a:xfrm>
          <a:prstGeom prst="rect">
            <a:avLst/>
          </a:prstGeom>
        </p:spPr>
      </p:pic>
      <p:pic>
        <p:nvPicPr>
          <p:cNvPr id="104" name="bg object 104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5794374" y="2393949"/>
            <a:ext cx="195325" cy="79375"/>
          </a:xfrm>
          <a:prstGeom prst="rect">
            <a:avLst/>
          </a:prstGeom>
        </p:spPr>
      </p:pic>
      <p:pic>
        <p:nvPicPr>
          <p:cNvPr id="105" name="bg object 105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6746874" y="2405125"/>
            <a:ext cx="196850" cy="80899"/>
          </a:xfrm>
          <a:prstGeom prst="rect">
            <a:avLst/>
          </a:prstGeom>
        </p:spPr>
      </p:pic>
      <p:pic>
        <p:nvPicPr>
          <p:cNvPr id="106" name="bg object 106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6191249" y="2703449"/>
            <a:ext cx="203200" cy="79501"/>
          </a:xfrm>
          <a:prstGeom prst="rect">
            <a:avLst/>
          </a:prstGeom>
        </p:spPr>
      </p:pic>
      <p:pic>
        <p:nvPicPr>
          <p:cNvPr id="107" name="bg object 107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6485000" y="2555874"/>
            <a:ext cx="203200" cy="79375"/>
          </a:xfrm>
          <a:prstGeom prst="rect">
            <a:avLst/>
          </a:prstGeom>
        </p:spPr>
      </p:pic>
      <p:pic>
        <p:nvPicPr>
          <p:cNvPr id="108" name="bg object 108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2033651" y="5802312"/>
            <a:ext cx="311150" cy="176212"/>
          </a:xfrm>
          <a:prstGeom prst="rect">
            <a:avLst/>
          </a:prstGeom>
        </p:spPr>
      </p:pic>
      <p:pic>
        <p:nvPicPr>
          <p:cNvPr id="109" name="bg object 109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1120775" y="6375399"/>
            <a:ext cx="303275" cy="177800"/>
          </a:xfrm>
          <a:prstGeom prst="rect">
            <a:avLst/>
          </a:prstGeom>
        </p:spPr>
      </p:pic>
      <p:pic>
        <p:nvPicPr>
          <p:cNvPr id="110" name="bg object 110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3536949" y="4908549"/>
            <a:ext cx="266700" cy="150875"/>
          </a:xfrm>
          <a:prstGeom prst="rect">
            <a:avLst/>
          </a:prstGeom>
        </p:spPr>
      </p:pic>
      <p:pic>
        <p:nvPicPr>
          <p:cNvPr id="111" name="bg object 111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4132325" y="4554600"/>
            <a:ext cx="247650" cy="141224"/>
          </a:xfrm>
          <a:prstGeom prst="rect">
            <a:avLst/>
          </a:prstGeom>
        </p:spPr>
      </p:pic>
      <p:pic>
        <p:nvPicPr>
          <p:cNvPr id="112" name="bg object 112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4613274" y="4238624"/>
            <a:ext cx="247650" cy="133350"/>
          </a:xfrm>
          <a:prstGeom prst="rect">
            <a:avLst/>
          </a:prstGeom>
        </p:spPr>
      </p:pic>
      <p:pic>
        <p:nvPicPr>
          <p:cNvPr id="113" name="bg object 113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5154675" y="3898899"/>
            <a:ext cx="238125" cy="142875"/>
          </a:xfrm>
          <a:prstGeom prst="rect">
            <a:avLst/>
          </a:prstGeom>
        </p:spPr>
      </p:pic>
      <p:pic>
        <p:nvPicPr>
          <p:cNvPr id="114" name="bg object 114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2857500" y="5337174"/>
            <a:ext cx="266700" cy="150875"/>
          </a:xfrm>
          <a:prstGeom prst="rect">
            <a:avLst/>
          </a:prstGeom>
        </p:spPr>
      </p:pic>
      <p:pic>
        <p:nvPicPr>
          <p:cNvPr id="115" name="bg object 115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5573775" y="3657599"/>
            <a:ext cx="212725" cy="115824"/>
          </a:xfrm>
          <a:prstGeom prst="rect">
            <a:avLst/>
          </a:prstGeom>
        </p:spPr>
      </p:pic>
      <p:pic>
        <p:nvPicPr>
          <p:cNvPr id="116" name="bg object 116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6316725" y="3200399"/>
            <a:ext cx="212725" cy="114300"/>
          </a:xfrm>
          <a:prstGeom prst="rect">
            <a:avLst/>
          </a:prstGeom>
        </p:spPr>
      </p:pic>
      <p:pic>
        <p:nvPicPr>
          <p:cNvPr id="117" name="bg object 117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5956299" y="3428999"/>
            <a:ext cx="212725" cy="96774"/>
          </a:xfrm>
          <a:prstGeom prst="rect">
            <a:avLst/>
          </a:prstGeom>
        </p:spPr>
      </p:pic>
      <p:pic>
        <p:nvPicPr>
          <p:cNvPr id="118" name="bg object 118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6627875" y="3016249"/>
            <a:ext cx="203200" cy="96900"/>
          </a:xfrm>
          <a:prstGeom prst="rect">
            <a:avLst/>
          </a:prstGeom>
        </p:spPr>
      </p:pic>
      <p:pic>
        <p:nvPicPr>
          <p:cNvPr id="119" name="bg object 119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6885050" y="2855849"/>
            <a:ext cx="204724" cy="96900"/>
          </a:xfrm>
          <a:prstGeom prst="rect">
            <a:avLst/>
          </a:prstGeom>
        </p:spPr>
      </p:pic>
      <p:pic>
        <p:nvPicPr>
          <p:cNvPr id="120" name="bg object 120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7150099" y="2701924"/>
            <a:ext cx="196850" cy="81025"/>
          </a:xfrm>
          <a:prstGeom prst="rect">
            <a:avLst/>
          </a:prstGeom>
        </p:spPr>
      </p:pic>
      <p:pic>
        <p:nvPicPr>
          <p:cNvPr id="121" name="bg object 121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7397749" y="2548000"/>
            <a:ext cx="195325" cy="79375"/>
          </a:xfrm>
          <a:prstGeom prst="rect">
            <a:avLst/>
          </a:prstGeom>
        </p:spPr>
      </p:pic>
      <p:pic>
        <p:nvPicPr>
          <p:cNvPr id="122" name="bg object 122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7623174" y="2403474"/>
            <a:ext cx="203200" cy="81025"/>
          </a:xfrm>
          <a:prstGeom prst="rect">
            <a:avLst/>
          </a:prstGeom>
        </p:spPr>
      </p:pic>
      <p:pic>
        <p:nvPicPr>
          <p:cNvPr id="123" name="bg object 123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7824850" y="2274824"/>
            <a:ext cx="176149" cy="79501"/>
          </a:xfrm>
          <a:prstGeom prst="rect">
            <a:avLst/>
          </a:prstGeom>
        </p:spPr>
      </p:pic>
      <p:pic>
        <p:nvPicPr>
          <p:cNvPr id="124" name="bg object 124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6086474" y="2273299"/>
            <a:ext cx="177800" cy="79375"/>
          </a:xfrm>
          <a:prstGeom prst="rect">
            <a:avLst/>
          </a:prstGeom>
        </p:spPr>
      </p:pic>
      <p:pic>
        <p:nvPicPr>
          <p:cNvPr id="125" name="bg object 125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5215000" y="2273299"/>
            <a:ext cx="177800" cy="79375"/>
          </a:xfrm>
          <a:prstGeom prst="rect">
            <a:avLst/>
          </a:prstGeom>
        </p:spPr>
      </p:pic>
      <p:pic>
        <p:nvPicPr>
          <p:cNvPr id="126" name="bg object 126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4716525" y="2171699"/>
            <a:ext cx="176149" cy="81025"/>
          </a:xfrm>
          <a:prstGeom prst="rect">
            <a:avLst/>
          </a:prstGeom>
        </p:spPr>
      </p:pic>
      <p:pic>
        <p:nvPicPr>
          <p:cNvPr id="127" name="bg object 127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5002275" y="2054224"/>
            <a:ext cx="177800" cy="79375"/>
          </a:xfrm>
          <a:prstGeom prst="rect">
            <a:avLst/>
          </a:prstGeom>
        </p:spPr>
      </p:pic>
      <p:pic>
        <p:nvPicPr>
          <p:cNvPr id="128" name="bg object 128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4792725" y="1860549"/>
            <a:ext cx="177800" cy="79375"/>
          </a:xfrm>
          <a:prstGeom prst="rect">
            <a:avLst/>
          </a:prstGeom>
        </p:spPr>
      </p:pic>
      <p:pic>
        <p:nvPicPr>
          <p:cNvPr id="129" name="bg object 129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3876674" y="2174874"/>
            <a:ext cx="177800" cy="81025"/>
          </a:xfrm>
          <a:prstGeom prst="rect">
            <a:avLst/>
          </a:prstGeom>
        </p:spPr>
      </p:pic>
      <p:pic>
        <p:nvPicPr>
          <p:cNvPr id="130" name="bg object 130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651249" y="1939924"/>
            <a:ext cx="177800" cy="81025"/>
          </a:xfrm>
          <a:prstGeom prst="rect">
            <a:avLst/>
          </a:prstGeom>
        </p:spPr>
      </p:pic>
      <p:pic>
        <p:nvPicPr>
          <p:cNvPr id="131" name="bg object 131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324224" y="2041524"/>
            <a:ext cx="177800" cy="81025"/>
          </a:xfrm>
          <a:prstGeom prst="rect">
            <a:avLst/>
          </a:prstGeom>
        </p:spPr>
      </p:pic>
      <p:pic>
        <p:nvPicPr>
          <p:cNvPr id="132" name="bg object 132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3535425" y="2292349"/>
            <a:ext cx="176149" cy="79375"/>
          </a:xfrm>
          <a:prstGeom prst="rect">
            <a:avLst/>
          </a:prstGeom>
        </p:spPr>
      </p:pic>
      <p:pic>
        <p:nvPicPr>
          <p:cNvPr id="133" name="bg object 133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1758950" y="2263774"/>
            <a:ext cx="177800" cy="79375"/>
          </a:xfrm>
          <a:prstGeom prst="rect">
            <a:avLst/>
          </a:prstGeom>
        </p:spPr>
      </p:pic>
      <p:pic>
        <p:nvPicPr>
          <p:cNvPr id="134" name="bg object 134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968375" y="2041524"/>
            <a:ext cx="176212" cy="81025"/>
          </a:xfrm>
          <a:prstGeom prst="rect">
            <a:avLst/>
          </a:prstGeom>
        </p:spPr>
      </p:pic>
      <p:pic>
        <p:nvPicPr>
          <p:cNvPr id="135" name="bg object 135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482599" y="2158999"/>
            <a:ext cx="176212" cy="81025"/>
          </a:xfrm>
          <a:prstGeom prst="rect">
            <a:avLst/>
          </a:prstGeom>
        </p:spPr>
      </p:pic>
      <p:pic>
        <p:nvPicPr>
          <p:cNvPr id="136" name="bg object 136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246062" y="1835149"/>
            <a:ext cx="177800" cy="79375"/>
          </a:xfrm>
          <a:prstGeom prst="rect">
            <a:avLst/>
          </a:prstGeom>
        </p:spPr>
      </p:pic>
      <p:pic>
        <p:nvPicPr>
          <p:cNvPr id="137" name="bg object 137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7202550" y="2170049"/>
            <a:ext cx="168275" cy="71500"/>
          </a:xfrm>
          <a:prstGeom prst="rect">
            <a:avLst/>
          </a:prstGeom>
        </p:spPr>
      </p:pic>
      <p:pic>
        <p:nvPicPr>
          <p:cNvPr id="138" name="bg object 138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6994524" y="2289174"/>
            <a:ext cx="166750" cy="69850"/>
          </a:xfrm>
          <a:prstGeom prst="rect">
            <a:avLst/>
          </a:prstGeom>
        </p:spPr>
      </p:pic>
      <p:pic>
        <p:nvPicPr>
          <p:cNvPr id="139" name="bg object 139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6335775" y="2155824"/>
            <a:ext cx="168275" cy="71500"/>
          </a:xfrm>
          <a:prstGeom prst="rect">
            <a:avLst/>
          </a:prstGeom>
        </p:spPr>
      </p:pic>
      <p:pic>
        <p:nvPicPr>
          <p:cNvPr id="140" name="bg object 140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5500750" y="2155824"/>
            <a:ext cx="168275" cy="71500"/>
          </a:xfrm>
          <a:prstGeom prst="rect">
            <a:avLst/>
          </a:prstGeom>
        </p:spPr>
      </p:pic>
      <p:pic>
        <p:nvPicPr>
          <p:cNvPr id="141" name="bg object 141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4526025" y="1952624"/>
            <a:ext cx="168275" cy="69850"/>
          </a:xfrm>
          <a:prstGeom prst="rect">
            <a:avLst/>
          </a:prstGeom>
        </p:spPr>
      </p:pic>
      <p:pic>
        <p:nvPicPr>
          <p:cNvPr id="142" name="bg object 142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4249800" y="1763775"/>
            <a:ext cx="168275" cy="69850"/>
          </a:xfrm>
          <a:prstGeom prst="rect">
            <a:avLst/>
          </a:prstGeom>
        </p:spPr>
      </p:pic>
      <p:pic>
        <p:nvPicPr>
          <p:cNvPr id="143" name="bg object 143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4537074" y="1662175"/>
            <a:ext cx="168275" cy="71374"/>
          </a:xfrm>
          <a:prstGeom prst="rect">
            <a:avLst/>
          </a:prstGeom>
        </p:spPr>
      </p:pic>
      <p:pic>
        <p:nvPicPr>
          <p:cNvPr id="144" name="bg object 144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3081401" y="1654174"/>
            <a:ext cx="168275" cy="71500"/>
          </a:xfrm>
          <a:prstGeom prst="rect">
            <a:avLst/>
          </a:prstGeom>
        </p:spPr>
      </p:pic>
      <p:pic>
        <p:nvPicPr>
          <p:cNvPr id="145" name="bg object 145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1725676" y="2030475"/>
            <a:ext cx="168275" cy="69850"/>
          </a:xfrm>
          <a:prstGeom prst="rect">
            <a:avLst/>
          </a:prstGeom>
        </p:spPr>
      </p:pic>
      <p:pic>
        <p:nvPicPr>
          <p:cNvPr id="146" name="bg object 146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311275" y="2146299"/>
            <a:ext cx="168275" cy="71500"/>
          </a:xfrm>
          <a:prstGeom prst="rect">
            <a:avLst/>
          </a:prstGeom>
        </p:spPr>
      </p:pic>
      <p:pic>
        <p:nvPicPr>
          <p:cNvPr id="147" name="bg object 147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850900" y="2270124"/>
            <a:ext cx="168275" cy="71500"/>
          </a:xfrm>
          <a:prstGeom prst="rect">
            <a:avLst/>
          </a:prstGeom>
        </p:spPr>
      </p:pic>
      <p:pic>
        <p:nvPicPr>
          <p:cNvPr id="148" name="bg object 148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1006475" y="1685924"/>
            <a:ext cx="168275" cy="71500"/>
          </a:xfrm>
          <a:prstGeom prst="rect">
            <a:avLst/>
          </a:prstGeom>
        </p:spPr>
      </p:pic>
      <p:pic>
        <p:nvPicPr>
          <p:cNvPr id="149" name="bg object 149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2443226" y="1670049"/>
            <a:ext cx="168275" cy="71500"/>
          </a:xfrm>
          <a:prstGeom prst="rect">
            <a:avLst/>
          </a:prstGeom>
        </p:spPr>
      </p:pic>
      <p:pic>
        <p:nvPicPr>
          <p:cNvPr id="150" name="bg object 150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1776476" y="1690750"/>
            <a:ext cx="166624" cy="71374"/>
          </a:xfrm>
          <a:prstGeom prst="rect">
            <a:avLst/>
          </a:prstGeom>
        </p:spPr>
      </p:pic>
      <p:pic>
        <p:nvPicPr>
          <p:cNvPr id="151" name="bg object 151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6556374" y="2041524"/>
            <a:ext cx="176275" cy="71500"/>
          </a:xfrm>
          <a:prstGeom prst="rect">
            <a:avLst/>
          </a:prstGeom>
        </p:spPr>
      </p:pic>
      <p:pic>
        <p:nvPicPr>
          <p:cNvPr id="152" name="bg object 152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5518149" y="1849500"/>
            <a:ext cx="177800" cy="71374"/>
          </a:xfrm>
          <a:prstGeom prst="rect">
            <a:avLst/>
          </a:prstGeom>
        </p:spPr>
      </p:pic>
      <p:pic>
        <p:nvPicPr>
          <p:cNvPr id="153" name="bg object 153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5260974" y="1954275"/>
            <a:ext cx="177800" cy="71374"/>
          </a:xfrm>
          <a:prstGeom prst="rect">
            <a:avLst/>
          </a:prstGeom>
        </p:spPr>
      </p:pic>
      <p:pic>
        <p:nvPicPr>
          <p:cNvPr id="154" name="bg object 154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5037200" y="1768474"/>
            <a:ext cx="177800" cy="69850"/>
          </a:xfrm>
          <a:prstGeom prst="rect">
            <a:avLst/>
          </a:prstGeom>
        </p:spPr>
      </p:pic>
      <p:pic>
        <p:nvPicPr>
          <p:cNvPr id="155" name="bg object 155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3802125" y="1671700"/>
            <a:ext cx="177800" cy="71374"/>
          </a:xfrm>
          <a:prstGeom prst="rect">
            <a:avLst/>
          </a:prstGeom>
        </p:spPr>
      </p:pic>
      <p:pic>
        <p:nvPicPr>
          <p:cNvPr id="156" name="bg object 156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4394199" y="2298699"/>
            <a:ext cx="176275" cy="69850"/>
          </a:xfrm>
          <a:prstGeom prst="rect">
            <a:avLst/>
          </a:prstGeom>
        </p:spPr>
      </p:pic>
      <p:pic>
        <p:nvPicPr>
          <p:cNvPr id="157" name="bg object 157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4214875" y="2057399"/>
            <a:ext cx="177800" cy="71500"/>
          </a:xfrm>
          <a:prstGeom prst="rect">
            <a:avLst/>
          </a:prstGeom>
        </p:spPr>
      </p:pic>
      <p:pic>
        <p:nvPicPr>
          <p:cNvPr id="158" name="bg object 158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3968749" y="1843150"/>
            <a:ext cx="176275" cy="71374"/>
          </a:xfrm>
          <a:prstGeom prst="rect">
            <a:avLst/>
          </a:prstGeom>
        </p:spPr>
      </p:pic>
      <p:pic>
        <p:nvPicPr>
          <p:cNvPr id="159" name="bg object 159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3525900" y="1751075"/>
            <a:ext cx="177800" cy="69850"/>
          </a:xfrm>
          <a:prstGeom prst="rect">
            <a:avLst/>
          </a:prstGeom>
        </p:spPr>
      </p:pic>
      <p:pic>
        <p:nvPicPr>
          <p:cNvPr id="160" name="bg object 160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219450" y="1847849"/>
            <a:ext cx="176275" cy="71500"/>
          </a:xfrm>
          <a:prstGeom prst="rect">
            <a:avLst/>
          </a:prstGeom>
        </p:spPr>
      </p:pic>
      <p:pic>
        <p:nvPicPr>
          <p:cNvPr id="161" name="bg object 161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2974975" y="2155824"/>
            <a:ext cx="177800" cy="71500"/>
          </a:xfrm>
          <a:prstGeom prst="rect">
            <a:avLst/>
          </a:prstGeom>
        </p:spPr>
      </p:pic>
      <p:pic>
        <p:nvPicPr>
          <p:cNvPr id="162" name="bg object 162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2870200" y="1944750"/>
            <a:ext cx="176275" cy="71374"/>
          </a:xfrm>
          <a:prstGeom prst="rect">
            <a:avLst/>
          </a:prstGeom>
        </p:spPr>
      </p:pic>
      <p:pic>
        <p:nvPicPr>
          <p:cNvPr id="163" name="bg object 163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2757551" y="1746249"/>
            <a:ext cx="177800" cy="71500"/>
          </a:xfrm>
          <a:prstGeom prst="rect">
            <a:avLst/>
          </a:prstGeom>
        </p:spPr>
      </p:pic>
      <p:pic>
        <p:nvPicPr>
          <p:cNvPr id="164" name="bg object 164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2511425" y="2049525"/>
            <a:ext cx="177800" cy="71374"/>
          </a:xfrm>
          <a:prstGeom prst="rect">
            <a:avLst/>
          </a:prstGeom>
        </p:spPr>
      </p:pic>
      <p:pic>
        <p:nvPicPr>
          <p:cNvPr id="165" name="bg object 165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2187575" y="2135250"/>
            <a:ext cx="177800" cy="71374"/>
          </a:xfrm>
          <a:prstGeom prst="rect">
            <a:avLst/>
          </a:prstGeom>
        </p:spPr>
      </p:pic>
      <p:pic>
        <p:nvPicPr>
          <p:cNvPr id="166" name="bg object 166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2425700" y="1838324"/>
            <a:ext cx="177800" cy="71500"/>
          </a:xfrm>
          <a:prstGeom prst="rect">
            <a:avLst/>
          </a:prstGeom>
        </p:spPr>
      </p:pic>
      <p:pic>
        <p:nvPicPr>
          <p:cNvPr id="167" name="bg object 167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2052701" y="1943099"/>
            <a:ext cx="177800" cy="71500"/>
          </a:xfrm>
          <a:prstGeom prst="rect">
            <a:avLst/>
          </a:prstGeom>
        </p:spPr>
      </p:pic>
      <p:pic>
        <p:nvPicPr>
          <p:cNvPr id="168" name="bg object 168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2084451" y="1768474"/>
            <a:ext cx="177800" cy="69850"/>
          </a:xfrm>
          <a:prstGeom prst="rect">
            <a:avLst/>
          </a:prstGeom>
        </p:spPr>
      </p:pic>
      <p:pic>
        <p:nvPicPr>
          <p:cNvPr id="169" name="bg object 169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1716151" y="1854199"/>
            <a:ext cx="176149" cy="71500"/>
          </a:xfrm>
          <a:prstGeom prst="rect">
            <a:avLst/>
          </a:prstGeom>
        </p:spPr>
      </p:pic>
      <p:pic>
        <p:nvPicPr>
          <p:cNvPr id="170" name="bg object 170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1390650" y="1782825"/>
            <a:ext cx="177800" cy="71374"/>
          </a:xfrm>
          <a:prstGeom prst="rect">
            <a:avLst/>
          </a:prstGeom>
        </p:spPr>
      </p:pic>
      <p:pic>
        <p:nvPicPr>
          <p:cNvPr id="171" name="bg object 171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1387475" y="1933574"/>
            <a:ext cx="176275" cy="71500"/>
          </a:xfrm>
          <a:prstGeom prst="rect">
            <a:avLst/>
          </a:prstGeom>
        </p:spPr>
      </p:pic>
      <p:pic>
        <p:nvPicPr>
          <p:cNvPr id="172" name="bg object 172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1077912" y="1860549"/>
            <a:ext cx="177800" cy="69850"/>
          </a:xfrm>
          <a:prstGeom prst="rect">
            <a:avLst/>
          </a:prstGeom>
        </p:spPr>
      </p:pic>
      <p:pic>
        <p:nvPicPr>
          <p:cNvPr id="173" name="bg object 173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650874" y="1958974"/>
            <a:ext cx="176212" cy="69850"/>
          </a:xfrm>
          <a:prstGeom prst="rect">
            <a:avLst/>
          </a:prstGeom>
        </p:spPr>
      </p:pic>
      <p:pic>
        <p:nvPicPr>
          <p:cNvPr id="174" name="bg object 174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687387" y="1749424"/>
            <a:ext cx="177800" cy="69850"/>
          </a:xfrm>
          <a:prstGeom prst="rect">
            <a:avLst/>
          </a:prstGeom>
        </p:spPr>
      </p:pic>
      <p:pic>
        <p:nvPicPr>
          <p:cNvPr id="175" name="bg object 175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187325" y="2085974"/>
            <a:ext cx="176212" cy="69850"/>
          </a:xfrm>
          <a:prstGeom prst="rect">
            <a:avLst/>
          </a:prstGeom>
        </p:spPr>
      </p:pic>
      <p:pic>
        <p:nvPicPr>
          <p:cNvPr id="176" name="bg object 176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1360550" y="1592325"/>
            <a:ext cx="160274" cy="60325"/>
          </a:xfrm>
          <a:prstGeom prst="rect">
            <a:avLst/>
          </a:prstGeom>
        </p:spPr>
      </p:pic>
      <p:pic>
        <p:nvPicPr>
          <p:cNvPr id="177" name="bg object 177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2127250" y="1611375"/>
            <a:ext cx="160400" cy="61849"/>
          </a:xfrm>
          <a:prstGeom prst="rect">
            <a:avLst/>
          </a:prstGeom>
        </p:spPr>
      </p:pic>
      <p:pic>
        <p:nvPicPr>
          <p:cNvPr id="178" name="bg object 178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2759075" y="1603375"/>
            <a:ext cx="160400" cy="60325"/>
          </a:xfrm>
          <a:prstGeom prst="rect">
            <a:avLst/>
          </a:prstGeom>
        </p:spPr>
      </p:pic>
      <p:pic>
        <p:nvPicPr>
          <p:cNvPr id="179" name="bg object 179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3357625" y="1592325"/>
            <a:ext cx="158750" cy="61849"/>
          </a:xfrm>
          <a:prstGeom prst="rect">
            <a:avLst/>
          </a:prstGeom>
        </p:spPr>
      </p:pic>
      <p:pic>
        <p:nvPicPr>
          <p:cNvPr id="180" name="bg object 180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3681475" y="1497075"/>
            <a:ext cx="160274" cy="61849"/>
          </a:xfrm>
          <a:prstGeom prst="rect">
            <a:avLst/>
          </a:prstGeom>
        </p:spPr>
      </p:pic>
      <p:pic>
        <p:nvPicPr>
          <p:cNvPr id="181" name="bg object 181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4127499" y="1582800"/>
            <a:ext cx="160400" cy="61849"/>
          </a:xfrm>
          <a:prstGeom prst="rect">
            <a:avLst/>
          </a:prstGeom>
        </p:spPr>
      </p:pic>
      <p:pic>
        <p:nvPicPr>
          <p:cNvPr id="182" name="bg object 182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644775" y="2257424"/>
            <a:ext cx="168275" cy="81025"/>
          </a:xfrm>
          <a:prstGeom prst="rect">
            <a:avLst/>
          </a:prstGeom>
        </p:spPr>
      </p:pic>
      <p:pic>
        <p:nvPicPr>
          <p:cNvPr id="183" name="bg object 183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4057649" y="2409824"/>
            <a:ext cx="195325" cy="81025"/>
          </a:xfrm>
          <a:prstGeom prst="rect">
            <a:avLst/>
          </a:prstGeom>
        </p:spPr>
      </p:pic>
      <p:pic>
        <p:nvPicPr>
          <p:cNvPr id="184" name="bg object 184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5743574" y="2046350"/>
            <a:ext cx="177800" cy="80899"/>
          </a:xfrm>
          <a:prstGeom prst="rect">
            <a:avLst/>
          </a:prstGeom>
        </p:spPr>
      </p:pic>
      <p:pic>
        <p:nvPicPr>
          <p:cNvPr id="185" name="bg object 185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6016624" y="1927224"/>
            <a:ext cx="176275" cy="81025"/>
          </a:xfrm>
          <a:prstGeom prst="rect">
            <a:avLst/>
          </a:prstGeom>
        </p:spPr>
      </p:pic>
      <p:pic>
        <p:nvPicPr>
          <p:cNvPr id="186" name="bg object 186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386200" y="1444625"/>
            <a:ext cx="125349" cy="53975"/>
          </a:xfrm>
          <a:prstGeom prst="rect">
            <a:avLst/>
          </a:prstGeom>
        </p:spPr>
      </p:pic>
      <p:pic>
        <p:nvPicPr>
          <p:cNvPr id="187" name="bg object 187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2005076" y="1444625"/>
            <a:ext cx="125349" cy="53975"/>
          </a:xfrm>
          <a:prstGeom prst="rect">
            <a:avLst/>
          </a:prstGeom>
        </p:spPr>
      </p:pic>
      <p:pic>
        <p:nvPicPr>
          <p:cNvPr id="188" name="bg object 188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2333625" y="1382775"/>
            <a:ext cx="125475" cy="53975"/>
          </a:xfrm>
          <a:prstGeom prst="rect">
            <a:avLst/>
          </a:prstGeom>
        </p:spPr>
      </p:pic>
      <p:pic>
        <p:nvPicPr>
          <p:cNvPr id="189" name="bg object 189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2617851" y="1311275"/>
            <a:ext cx="131699" cy="53975"/>
          </a:xfrm>
          <a:prstGeom prst="rect">
            <a:avLst/>
          </a:prstGeom>
        </p:spPr>
      </p:pic>
      <p:pic>
        <p:nvPicPr>
          <p:cNvPr id="190" name="bg object 190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3043301" y="1382775"/>
            <a:ext cx="133350" cy="53975"/>
          </a:xfrm>
          <a:prstGeom prst="rect">
            <a:avLst/>
          </a:prstGeom>
        </p:spPr>
      </p:pic>
      <p:pic>
        <p:nvPicPr>
          <p:cNvPr id="191" name="bg object 191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2728976" y="1468500"/>
            <a:ext cx="131699" cy="53975"/>
          </a:xfrm>
          <a:prstGeom prst="rect">
            <a:avLst/>
          </a:prstGeom>
        </p:spPr>
      </p:pic>
      <p:pic>
        <p:nvPicPr>
          <p:cNvPr id="192" name="bg object 192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3035300" y="1522475"/>
            <a:ext cx="150875" cy="71374"/>
          </a:xfrm>
          <a:prstGeom prst="rect">
            <a:avLst/>
          </a:prstGeom>
        </p:spPr>
      </p:pic>
      <p:pic>
        <p:nvPicPr>
          <p:cNvPr id="193" name="bg object 193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2444750" y="1530350"/>
            <a:ext cx="141350" cy="71500"/>
          </a:xfrm>
          <a:prstGeom prst="rect">
            <a:avLst/>
          </a:prstGeom>
        </p:spPr>
      </p:pic>
      <p:pic>
        <p:nvPicPr>
          <p:cNvPr id="194" name="bg object 194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1706626" y="1516125"/>
            <a:ext cx="160274" cy="71374"/>
          </a:xfrm>
          <a:prstGeom prst="rect">
            <a:avLst/>
          </a:prstGeom>
        </p:spPr>
      </p:pic>
      <p:pic>
        <p:nvPicPr>
          <p:cNvPr id="195" name="bg object 195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3146425" y="6396037"/>
            <a:ext cx="309625" cy="166687"/>
          </a:xfrm>
          <a:prstGeom prst="rect">
            <a:avLst/>
          </a:prstGeom>
        </p:spPr>
      </p:pic>
      <p:pic>
        <p:nvPicPr>
          <p:cNvPr id="196" name="bg object 196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903726" y="5830887"/>
            <a:ext cx="311150" cy="177800"/>
          </a:xfrm>
          <a:prstGeom prst="rect">
            <a:avLst/>
          </a:prstGeom>
        </p:spPr>
      </p:pic>
      <p:pic>
        <p:nvPicPr>
          <p:cNvPr id="197" name="bg object 197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5138801" y="4957698"/>
            <a:ext cx="266700" cy="150875"/>
          </a:xfrm>
          <a:prstGeom prst="rect">
            <a:avLst/>
          </a:prstGeom>
        </p:spPr>
      </p:pic>
      <p:pic>
        <p:nvPicPr>
          <p:cNvPr id="198" name="bg object 198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634101" y="4575175"/>
            <a:ext cx="249174" cy="141224"/>
          </a:xfrm>
          <a:prstGeom prst="rect">
            <a:avLst/>
          </a:prstGeom>
        </p:spPr>
      </p:pic>
      <p:pic>
        <p:nvPicPr>
          <p:cNvPr id="199" name="bg object 199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89526" y="5364226"/>
            <a:ext cx="266700" cy="150749"/>
          </a:xfrm>
          <a:prstGeom prst="rect">
            <a:avLst/>
          </a:prstGeom>
        </p:spPr>
      </p:pic>
      <p:pic>
        <p:nvPicPr>
          <p:cNvPr id="200" name="bg object 200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6140450" y="4221226"/>
            <a:ext cx="239775" cy="133350"/>
          </a:xfrm>
          <a:prstGeom prst="rect">
            <a:avLst/>
          </a:prstGeom>
        </p:spPr>
      </p:pic>
      <p:pic>
        <p:nvPicPr>
          <p:cNvPr id="201" name="bg object 201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867525" y="3676650"/>
            <a:ext cx="212725" cy="114300"/>
          </a:xfrm>
          <a:prstGeom prst="rect">
            <a:avLst/>
          </a:prstGeom>
        </p:spPr>
      </p:pic>
      <p:pic>
        <p:nvPicPr>
          <p:cNvPr id="202" name="bg object 202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1351" y="3932301"/>
            <a:ext cx="247650" cy="141224"/>
          </a:xfrm>
          <a:prstGeom prst="rect">
            <a:avLst/>
          </a:prstGeom>
        </p:spPr>
      </p:pic>
      <p:pic>
        <p:nvPicPr>
          <p:cNvPr id="203" name="bg object 203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7478776" y="3213100"/>
            <a:ext cx="212725" cy="115824"/>
          </a:xfrm>
          <a:prstGeom prst="rect">
            <a:avLst/>
          </a:prstGeom>
        </p:spPr>
      </p:pic>
      <p:pic>
        <p:nvPicPr>
          <p:cNvPr id="204" name="bg object 204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194550" y="3435350"/>
            <a:ext cx="220725" cy="96900"/>
          </a:xfrm>
          <a:prstGeom prst="rect">
            <a:avLst/>
          </a:prstGeom>
        </p:spPr>
      </p:pic>
      <p:pic>
        <p:nvPicPr>
          <p:cNvPr id="205" name="bg object 205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718425" y="3051175"/>
            <a:ext cx="203200" cy="96900"/>
          </a:xfrm>
          <a:prstGeom prst="rect">
            <a:avLst/>
          </a:prstGeom>
        </p:spPr>
      </p:pic>
      <p:pic>
        <p:nvPicPr>
          <p:cNvPr id="206" name="bg object 206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8191500" y="2705100"/>
            <a:ext cx="195325" cy="79375"/>
          </a:xfrm>
          <a:prstGeom prst="rect">
            <a:avLst/>
          </a:prstGeom>
        </p:spPr>
      </p:pic>
      <p:pic>
        <p:nvPicPr>
          <p:cNvPr id="207" name="bg object 207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0200" y="2871851"/>
            <a:ext cx="203200" cy="96774"/>
          </a:xfrm>
          <a:prstGeom prst="rect">
            <a:avLst/>
          </a:prstGeom>
        </p:spPr>
      </p:pic>
      <p:pic>
        <p:nvPicPr>
          <p:cNvPr id="208" name="bg object 208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5650" y="2565400"/>
            <a:ext cx="196850" cy="81025"/>
          </a:xfrm>
          <a:prstGeom prst="rect">
            <a:avLst/>
          </a:prstGeom>
        </p:spPr>
      </p:pic>
      <p:pic>
        <p:nvPicPr>
          <p:cNvPr id="209" name="bg object 209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5165725" y="6465887"/>
            <a:ext cx="311150" cy="168275"/>
          </a:xfrm>
          <a:prstGeom prst="rect">
            <a:avLst/>
          </a:prstGeom>
        </p:spPr>
      </p:pic>
      <p:pic>
        <p:nvPicPr>
          <p:cNvPr id="210" name="bg object 210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7801" y="2417698"/>
            <a:ext cx="195199" cy="81025"/>
          </a:xfrm>
          <a:prstGeom prst="rect">
            <a:avLst/>
          </a:prstGeom>
        </p:spPr>
      </p:pic>
      <p:pic>
        <p:nvPicPr>
          <p:cNvPr id="211" name="bg object 211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794375" y="5865812"/>
            <a:ext cx="311150" cy="176212"/>
          </a:xfrm>
          <a:prstGeom prst="rect">
            <a:avLst/>
          </a:prstGeom>
        </p:spPr>
      </p:pic>
      <p:pic>
        <p:nvPicPr>
          <p:cNvPr id="212" name="bg object 212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7575550" y="5884862"/>
            <a:ext cx="319150" cy="168275"/>
          </a:xfrm>
          <a:prstGeom prst="rect">
            <a:avLst/>
          </a:prstGeom>
        </p:spPr>
      </p:pic>
      <p:pic>
        <p:nvPicPr>
          <p:cNvPr id="213" name="bg object 213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127875" y="6430962"/>
            <a:ext cx="311150" cy="166687"/>
          </a:xfrm>
          <a:prstGeom prst="rect">
            <a:avLst/>
          </a:prstGeom>
        </p:spPr>
      </p:pic>
      <p:pic>
        <p:nvPicPr>
          <p:cNvPr id="214" name="bg object 214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6330950" y="5394325"/>
            <a:ext cx="266700" cy="152400"/>
          </a:xfrm>
          <a:prstGeom prst="rect">
            <a:avLst/>
          </a:prstGeom>
        </p:spPr>
      </p:pic>
      <p:pic>
        <p:nvPicPr>
          <p:cNvPr id="215" name="bg object 215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765925" y="4989576"/>
            <a:ext cx="265175" cy="150749"/>
          </a:xfrm>
          <a:prstGeom prst="rect">
            <a:avLst/>
          </a:prstGeom>
        </p:spPr>
      </p:pic>
      <p:pic>
        <p:nvPicPr>
          <p:cNvPr id="216" name="bg object 216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8005826" y="5429250"/>
            <a:ext cx="265049" cy="150875"/>
          </a:xfrm>
          <a:prstGeom prst="rect">
            <a:avLst/>
          </a:prstGeom>
        </p:spPr>
      </p:pic>
      <p:pic>
        <p:nvPicPr>
          <p:cNvPr id="217" name="bg object 217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7226300" y="4564126"/>
            <a:ext cx="247650" cy="131699"/>
          </a:xfrm>
          <a:prstGeom prst="rect">
            <a:avLst/>
          </a:prstGeom>
        </p:spPr>
      </p:pic>
      <p:pic>
        <p:nvPicPr>
          <p:cNvPr id="218" name="bg object 218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8401050" y="4949825"/>
            <a:ext cx="266700" cy="150875"/>
          </a:xfrm>
          <a:prstGeom prst="rect">
            <a:avLst/>
          </a:prstGeom>
        </p:spPr>
      </p:pic>
      <p:pic>
        <p:nvPicPr>
          <p:cNvPr id="219" name="bg object 219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724900" y="4573651"/>
            <a:ext cx="247650" cy="141224"/>
          </a:xfrm>
          <a:prstGeom prst="rect">
            <a:avLst/>
          </a:prstGeom>
        </p:spPr>
      </p:pic>
      <p:pic>
        <p:nvPicPr>
          <p:cNvPr id="220" name="bg object 220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7574026" y="4246626"/>
            <a:ext cx="247650" cy="131699"/>
          </a:xfrm>
          <a:prstGeom prst="rect">
            <a:avLst/>
          </a:prstGeom>
        </p:spPr>
      </p:pic>
      <p:pic>
        <p:nvPicPr>
          <p:cNvPr id="221" name="bg object 221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882001" y="3952875"/>
            <a:ext cx="247650" cy="133350"/>
          </a:xfrm>
          <a:prstGeom prst="rect">
            <a:avLst/>
          </a:prstGeom>
        </p:spPr>
      </p:pic>
      <p:pic>
        <p:nvPicPr>
          <p:cNvPr id="222" name="bg object 222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8640826" y="3260725"/>
            <a:ext cx="212725" cy="115824"/>
          </a:xfrm>
          <a:prstGeom prst="rect">
            <a:avLst/>
          </a:prstGeom>
        </p:spPr>
      </p:pic>
      <p:pic>
        <p:nvPicPr>
          <p:cNvPr id="223" name="bg object 223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191500" y="3676650"/>
            <a:ext cx="222250" cy="115824"/>
          </a:xfrm>
          <a:prstGeom prst="rect">
            <a:avLst/>
          </a:prstGeom>
        </p:spPr>
      </p:pic>
      <p:pic>
        <p:nvPicPr>
          <p:cNvPr id="224" name="bg object 224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440801" y="3457575"/>
            <a:ext cx="212725" cy="96774"/>
          </a:xfrm>
          <a:prstGeom prst="rect">
            <a:avLst/>
          </a:prstGeom>
        </p:spPr>
      </p:pic>
      <p:pic>
        <p:nvPicPr>
          <p:cNvPr id="225" name="bg object 225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858250" y="3071876"/>
            <a:ext cx="203200" cy="96774"/>
          </a:xfrm>
          <a:prstGeom prst="rect">
            <a:avLst/>
          </a:prstGeom>
        </p:spPr>
      </p:pic>
      <p:pic>
        <p:nvPicPr>
          <p:cNvPr id="226" name="bg object 226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9029700" y="2878201"/>
            <a:ext cx="114299" cy="96774"/>
          </a:xfrm>
          <a:prstGeom prst="rect">
            <a:avLst/>
          </a:prstGeom>
        </p:spPr>
      </p:pic>
      <p:pic>
        <p:nvPicPr>
          <p:cNvPr id="227" name="bg object 227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8988425" y="4257675"/>
            <a:ext cx="155574" cy="131825"/>
          </a:xfrm>
          <a:prstGeom prst="rect">
            <a:avLst/>
          </a:prstGeom>
        </p:spPr>
      </p:pic>
      <p:pic>
        <p:nvPicPr>
          <p:cNvPr id="228" name="bg object 228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0" y="4551426"/>
            <a:ext cx="133350" cy="141224"/>
          </a:xfrm>
          <a:prstGeom prst="rect">
            <a:avLst/>
          </a:prstGeom>
        </p:spPr>
      </p:pic>
      <p:pic>
        <p:nvPicPr>
          <p:cNvPr id="229" name="bg object 229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1588" y="3935476"/>
            <a:ext cx="247649" cy="141224"/>
          </a:xfrm>
          <a:prstGeom prst="rect">
            <a:avLst/>
          </a:prstGeom>
        </p:spPr>
      </p:pic>
      <p:pic>
        <p:nvPicPr>
          <p:cNvPr id="230" name="bg object 230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0" y="2282825"/>
            <a:ext cx="152400" cy="69850"/>
          </a:xfrm>
          <a:prstGeom prst="rect">
            <a:avLst/>
          </a:prstGeom>
        </p:spPr>
      </p:pic>
      <p:pic>
        <p:nvPicPr>
          <p:cNvPr id="231" name="bg object 231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8926576" y="6369050"/>
            <a:ext cx="217424" cy="1682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25341" y="2682316"/>
            <a:ext cx="1893316" cy="848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DFDEF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DFDEF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160" y="1320037"/>
            <a:ext cx="2695765" cy="6492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83" y="1405381"/>
            <a:ext cx="3137055" cy="77698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61" y="1469389"/>
            <a:ext cx="3461267" cy="87439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-192" y="1519555"/>
            <a:ext cx="3794571" cy="104394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39" y="1606550"/>
            <a:ext cx="4226565" cy="12319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30" y="1690877"/>
            <a:ext cx="4634511" cy="146329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1814956"/>
            <a:ext cx="5110734" cy="175785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7786" y="1893950"/>
            <a:ext cx="5561643" cy="213664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177" y="1946147"/>
            <a:ext cx="6147591" cy="2635504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-57" y="2089912"/>
            <a:ext cx="6642157" cy="3097276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0" y="2220849"/>
            <a:ext cx="7279132" cy="3869609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59053" y="2309114"/>
            <a:ext cx="7284542" cy="4538416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825876" y="2449068"/>
            <a:ext cx="5857621" cy="4407803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029962" y="2933366"/>
            <a:ext cx="4114038" cy="3901420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18781" y="4299585"/>
            <a:ext cx="2125218" cy="2532383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737026" y="6308628"/>
            <a:ext cx="406973" cy="549370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0" y="2293551"/>
            <a:ext cx="9141967" cy="2916877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7910" y="3947160"/>
            <a:ext cx="5910957" cy="2897529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618" y="4678679"/>
            <a:ext cx="3902283" cy="2158404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53" y="5624664"/>
            <a:ext cx="1872969" cy="1212541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883" y="3407917"/>
            <a:ext cx="8001180" cy="3420399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0364" y="2031746"/>
            <a:ext cx="9133635" cy="2697310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291934" y="1868296"/>
            <a:ext cx="8807742" cy="2451480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30326" y="1775205"/>
            <a:ext cx="8413673" cy="2179873"/>
          </a:xfrm>
          <a:prstGeom prst="rect">
            <a:avLst/>
          </a:prstGeom>
        </p:spPr>
      </p:pic>
      <p:pic>
        <p:nvPicPr>
          <p:cNvPr id="41" name="bg object 4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445260" y="1628012"/>
            <a:ext cx="7701280" cy="1776349"/>
          </a:xfrm>
          <a:prstGeom prst="rect">
            <a:avLst/>
          </a:prstGeom>
        </p:spPr>
      </p:pic>
      <p:pic>
        <p:nvPicPr>
          <p:cNvPr id="42" name="bg object 4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756663" y="1541398"/>
            <a:ext cx="7384796" cy="1613027"/>
          </a:xfrm>
          <a:prstGeom prst="rect">
            <a:avLst/>
          </a:prstGeom>
        </p:spPr>
      </p:pic>
      <p:pic>
        <p:nvPicPr>
          <p:cNvPr id="43" name="bg object 43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2047113" y="1462150"/>
            <a:ext cx="7089775" cy="1457198"/>
          </a:xfrm>
          <a:prstGeom prst="rect">
            <a:avLst/>
          </a:prstGeom>
        </p:spPr>
      </p:pic>
      <p:pic>
        <p:nvPicPr>
          <p:cNvPr id="44" name="bg object 44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2421763" y="1422653"/>
            <a:ext cx="6722236" cy="1307199"/>
          </a:xfrm>
          <a:prstGeom prst="rect">
            <a:avLst/>
          </a:prstGeom>
        </p:spPr>
      </p:pic>
      <p:pic>
        <p:nvPicPr>
          <p:cNvPr id="45" name="bg object 45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2674873" y="1326261"/>
            <a:ext cx="6469126" cy="1221796"/>
          </a:xfrm>
          <a:prstGeom prst="rect">
            <a:avLst/>
          </a:prstGeom>
        </p:spPr>
      </p:pic>
      <p:pic>
        <p:nvPicPr>
          <p:cNvPr id="46" name="bg object 4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081303" y="1716277"/>
            <a:ext cx="8038693" cy="1923669"/>
          </a:xfrm>
          <a:prstGeom prst="rect">
            <a:avLst/>
          </a:prstGeom>
        </p:spPr>
      </p:pic>
      <p:pic>
        <p:nvPicPr>
          <p:cNvPr id="47" name="bg object 47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5417" y="2957830"/>
            <a:ext cx="9104546" cy="3542677"/>
          </a:xfrm>
          <a:prstGeom prst="rect">
            <a:avLst/>
          </a:prstGeom>
        </p:spPr>
      </p:pic>
      <p:pic>
        <p:nvPicPr>
          <p:cNvPr id="48" name="bg object 48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-37" y="2610865"/>
            <a:ext cx="9137687" cy="3242843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74749" y="5332475"/>
            <a:ext cx="266700" cy="152400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74650" y="4879974"/>
            <a:ext cx="266700" cy="150875"/>
          </a:xfrm>
          <a:prstGeom prst="rect">
            <a:avLst/>
          </a:prstGeom>
        </p:spPr>
      </p:pic>
      <p:pic>
        <p:nvPicPr>
          <p:cNvPr id="51" name="bg object 51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252412" y="5797549"/>
            <a:ext cx="311150" cy="168275"/>
          </a:xfrm>
          <a:prstGeom prst="rect">
            <a:avLst/>
          </a:prstGeom>
        </p:spPr>
      </p:pic>
      <p:pic>
        <p:nvPicPr>
          <p:cNvPr id="52" name="bg object 52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53" name="bg object 53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941448" y="4883149"/>
            <a:ext cx="266700" cy="150875"/>
          </a:xfrm>
          <a:prstGeom prst="rect">
            <a:avLst/>
          </a:prstGeom>
        </p:spPr>
      </p:pic>
      <p:pic>
        <p:nvPicPr>
          <p:cNvPr id="54" name="bg object 54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2676525" y="4535550"/>
            <a:ext cx="247650" cy="142875"/>
          </a:xfrm>
          <a:prstGeom prst="rect">
            <a:avLst/>
          </a:prstGeom>
        </p:spPr>
      </p:pic>
      <p:pic>
        <p:nvPicPr>
          <p:cNvPr id="55" name="bg object 55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1190624" y="4506975"/>
            <a:ext cx="239775" cy="141224"/>
          </a:xfrm>
          <a:prstGeom prst="rect">
            <a:avLst/>
          </a:prstGeom>
        </p:spPr>
      </p:pic>
      <p:pic>
        <p:nvPicPr>
          <p:cNvPr id="56" name="bg object 56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582612" y="4216399"/>
            <a:ext cx="238125" cy="133350"/>
          </a:xfrm>
          <a:prstGeom prst="rect">
            <a:avLst/>
          </a:prstGeom>
        </p:spPr>
      </p:pic>
      <p:pic>
        <p:nvPicPr>
          <p:cNvPr id="57" name="bg object 57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1860550" y="4194174"/>
            <a:ext cx="247650" cy="131825"/>
          </a:xfrm>
          <a:prstGeom prst="rect">
            <a:avLst/>
          </a:prstGeom>
        </p:spPr>
      </p:pic>
      <p:pic>
        <p:nvPicPr>
          <p:cNvPr id="58" name="bg object 58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3811523" y="3945000"/>
            <a:ext cx="247650" cy="131699"/>
          </a:xfrm>
          <a:prstGeom prst="rect">
            <a:avLst/>
          </a:prstGeom>
        </p:spPr>
      </p:pic>
      <p:pic>
        <p:nvPicPr>
          <p:cNvPr id="59" name="bg object 59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3032125" y="3673474"/>
            <a:ext cx="212725" cy="115950"/>
          </a:xfrm>
          <a:prstGeom prst="rect">
            <a:avLst/>
          </a:prstGeom>
        </p:spPr>
      </p:pic>
      <p:pic>
        <p:nvPicPr>
          <p:cNvPr id="60" name="bg object 60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3578225" y="3419474"/>
            <a:ext cx="212725" cy="96774"/>
          </a:xfrm>
          <a:prstGeom prst="rect">
            <a:avLst/>
          </a:prstGeom>
        </p:spPr>
      </p:pic>
      <p:pic>
        <p:nvPicPr>
          <p:cNvPr id="61" name="bg object 61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4352925" y="3659250"/>
            <a:ext cx="222250" cy="114300"/>
          </a:xfrm>
          <a:prstGeom prst="rect">
            <a:avLst/>
          </a:prstGeom>
        </p:spPr>
      </p:pic>
      <p:pic>
        <p:nvPicPr>
          <p:cNvPr id="62" name="bg object 62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4464050" y="3013074"/>
            <a:ext cx="204850" cy="96900"/>
          </a:xfrm>
          <a:prstGeom prst="rect">
            <a:avLst/>
          </a:prstGeom>
        </p:spPr>
      </p:pic>
      <p:pic>
        <p:nvPicPr>
          <p:cNvPr id="63" name="bg object 63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5907151" y="2844799"/>
            <a:ext cx="203200" cy="96900"/>
          </a:xfrm>
          <a:prstGeom prst="rect">
            <a:avLst/>
          </a:prstGeom>
        </p:spPr>
      </p:pic>
      <p:pic>
        <p:nvPicPr>
          <p:cNvPr id="64" name="bg object 64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5600700" y="3009899"/>
            <a:ext cx="203200" cy="96900"/>
          </a:xfrm>
          <a:prstGeom prst="rect">
            <a:avLst/>
          </a:prstGeom>
        </p:spPr>
      </p:pic>
      <p:pic>
        <p:nvPicPr>
          <p:cNvPr id="65" name="bg object 65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4864100" y="2822574"/>
            <a:ext cx="203200" cy="98425"/>
          </a:xfrm>
          <a:prstGeom prst="rect">
            <a:avLst/>
          </a:prstGeom>
        </p:spPr>
      </p:pic>
      <p:pic>
        <p:nvPicPr>
          <p:cNvPr id="66" name="bg object 66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5202301" y="3213099"/>
            <a:ext cx="212725" cy="115824"/>
          </a:xfrm>
          <a:prstGeom prst="rect">
            <a:avLst/>
          </a:prstGeom>
        </p:spPr>
      </p:pic>
      <p:pic>
        <p:nvPicPr>
          <p:cNvPr id="67" name="bg object 67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4805426" y="3428999"/>
            <a:ext cx="211074" cy="96774"/>
          </a:xfrm>
          <a:prstGeom prst="rect">
            <a:avLst/>
          </a:prstGeom>
        </p:spPr>
      </p:pic>
      <p:pic>
        <p:nvPicPr>
          <p:cNvPr id="68" name="bg object 68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2490723" y="3894200"/>
            <a:ext cx="238251" cy="142875"/>
          </a:xfrm>
          <a:prstGeom prst="rect">
            <a:avLst/>
          </a:prstGeom>
        </p:spPr>
      </p:pic>
      <p:pic>
        <p:nvPicPr>
          <p:cNvPr id="69" name="bg object 69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2957448" y="3219449"/>
            <a:ext cx="220725" cy="96900"/>
          </a:xfrm>
          <a:prstGeom prst="rect">
            <a:avLst/>
          </a:prstGeom>
        </p:spPr>
      </p:pic>
      <p:pic>
        <p:nvPicPr>
          <p:cNvPr id="70" name="bg object 70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71" name="bg object 71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1890648" y="3668775"/>
            <a:ext cx="212851" cy="114300"/>
          </a:xfrm>
          <a:prstGeom prst="rect">
            <a:avLst/>
          </a:prstGeom>
        </p:spPr>
      </p:pic>
      <p:pic>
        <p:nvPicPr>
          <p:cNvPr id="72" name="bg object 72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1831975" y="3249675"/>
            <a:ext cx="212725" cy="96774"/>
          </a:xfrm>
          <a:prstGeom prst="rect">
            <a:avLst/>
          </a:prstGeom>
        </p:spPr>
      </p:pic>
      <p:pic>
        <p:nvPicPr>
          <p:cNvPr id="73" name="bg object 73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1812925" y="2862325"/>
            <a:ext cx="203200" cy="96774"/>
          </a:xfrm>
          <a:prstGeom prst="rect">
            <a:avLst/>
          </a:prstGeom>
        </p:spPr>
      </p:pic>
      <p:pic>
        <p:nvPicPr>
          <p:cNvPr id="74" name="bg object 74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2381250" y="3035299"/>
            <a:ext cx="203200" cy="96900"/>
          </a:xfrm>
          <a:prstGeom prst="rect">
            <a:avLst/>
          </a:prstGeom>
        </p:spPr>
      </p:pic>
      <p:pic>
        <p:nvPicPr>
          <p:cNvPr id="75" name="bg object 75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2863850" y="2859150"/>
            <a:ext cx="203200" cy="96774"/>
          </a:xfrm>
          <a:prstGeom prst="rect">
            <a:avLst/>
          </a:prstGeom>
        </p:spPr>
      </p:pic>
      <p:pic>
        <p:nvPicPr>
          <p:cNvPr id="76" name="bg object 76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3427348" y="3024250"/>
            <a:ext cx="203200" cy="96774"/>
          </a:xfrm>
          <a:prstGeom prst="rect">
            <a:avLst/>
          </a:prstGeom>
        </p:spPr>
      </p:pic>
      <p:pic>
        <p:nvPicPr>
          <p:cNvPr id="77" name="bg object 77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3860800" y="2836799"/>
            <a:ext cx="203200" cy="96900"/>
          </a:xfrm>
          <a:prstGeom prst="rect">
            <a:avLst/>
          </a:prstGeom>
        </p:spPr>
      </p:pic>
      <p:pic>
        <p:nvPicPr>
          <p:cNvPr id="78" name="bg object 78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746125" y="3225799"/>
            <a:ext cx="212725" cy="115950"/>
          </a:xfrm>
          <a:prstGeom prst="rect">
            <a:avLst/>
          </a:prstGeom>
        </p:spPr>
      </p:pic>
      <p:pic>
        <p:nvPicPr>
          <p:cNvPr id="79" name="bg object 79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107949" y="3438524"/>
            <a:ext cx="212725" cy="115824"/>
          </a:xfrm>
          <a:prstGeom prst="rect">
            <a:avLst/>
          </a:prstGeom>
        </p:spPr>
      </p:pic>
      <p:pic>
        <p:nvPicPr>
          <p:cNvPr id="80" name="bg object 80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1266824" y="3041649"/>
            <a:ext cx="203200" cy="96900"/>
          </a:xfrm>
          <a:prstGeom prst="rect">
            <a:avLst/>
          </a:prstGeom>
        </p:spPr>
      </p:pic>
      <p:pic>
        <p:nvPicPr>
          <p:cNvPr id="81" name="bg object 81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722312" y="2852800"/>
            <a:ext cx="203200" cy="96774"/>
          </a:xfrm>
          <a:prstGeom prst="rect">
            <a:avLst/>
          </a:prstGeom>
        </p:spPr>
      </p:pic>
      <p:pic>
        <p:nvPicPr>
          <p:cNvPr id="82" name="bg object 82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179387" y="3017774"/>
            <a:ext cx="203200" cy="96900"/>
          </a:xfrm>
          <a:prstGeom prst="rect">
            <a:avLst/>
          </a:prstGeom>
        </p:spPr>
      </p:pic>
      <p:pic>
        <p:nvPicPr>
          <p:cNvPr id="83" name="bg object 83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685800" y="3687825"/>
            <a:ext cx="220662" cy="96774"/>
          </a:xfrm>
          <a:prstGeom prst="rect">
            <a:avLst/>
          </a:prstGeom>
        </p:spPr>
      </p:pic>
      <p:pic>
        <p:nvPicPr>
          <p:cNvPr id="84" name="bg object 84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292224" y="3457574"/>
            <a:ext cx="212725" cy="96774"/>
          </a:xfrm>
          <a:prstGeom prst="rect">
            <a:avLst/>
          </a:prstGeom>
        </p:spPr>
      </p:pic>
      <p:pic>
        <p:nvPicPr>
          <p:cNvPr id="85" name="bg object 85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252537" y="3924299"/>
            <a:ext cx="247586" cy="141224"/>
          </a:xfrm>
          <a:prstGeom prst="rect">
            <a:avLst/>
          </a:prstGeom>
        </p:spPr>
      </p:pic>
      <p:pic>
        <p:nvPicPr>
          <p:cNvPr id="86" name="bg object 86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4038600" y="3198875"/>
            <a:ext cx="222250" cy="114300"/>
          </a:xfrm>
          <a:prstGeom prst="rect">
            <a:avLst/>
          </a:prstGeom>
        </p:spPr>
      </p:pic>
      <p:pic>
        <p:nvPicPr>
          <p:cNvPr id="87" name="bg object 87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2312923" y="2698749"/>
            <a:ext cx="195325" cy="81025"/>
          </a:xfrm>
          <a:prstGeom prst="rect">
            <a:avLst/>
          </a:prstGeom>
        </p:spPr>
      </p:pic>
      <p:pic>
        <p:nvPicPr>
          <p:cNvPr id="88" name="bg object 88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2773298" y="2538475"/>
            <a:ext cx="195325" cy="79375"/>
          </a:xfrm>
          <a:prstGeom prst="rect">
            <a:avLst/>
          </a:prstGeom>
        </p:spPr>
      </p:pic>
      <p:pic>
        <p:nvPicPr>
          <p:cNvPr id="89" name="bg object 89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2198623" y="2390774"/>
            <a:ext cx="195325" cy="79375"/>
          </a:xfrm>
          <a:prstGeom prst="rect">
            <a:avLst/>
          </a:prstGeom>
        </p:spPr>
      </p:pic>
      <p:pic>
        <p:nvPicPr>
          <p:cNvPr id="90" name="bg object 90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1735073" y="2531999"/>
            <a:ext cx="195325" cy="81025"/>
          </a:xfrm>
          <a:prstGeom prst="rect">
            <a:avLst/>
          </a:prstGeom>
        </p:spPr>
      </p:pic>
      <p:pic>
        <p:nvPicPr>
          <p:cNvPr id="91" name="bg object 91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1257299" y="2682874"/>
            <a:ext cx="196850" cy="81025"/>
          </a:xfrm>
          <a:prstGeom prst="rect">
            <a:avLst/>
          </a:prstGeom>
        </p:spPr>
      </p:pic>
      <p:pic>
        <p:nvPicPr>
          <p:cNvPr id="92" name="bg object 92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3192398" y="2400299"/>
            <a:ext cx="195325" cy="79375"/>
          </a:xfrm>
          <a:prstGeom prst="rect">
            <a:avLst/>
          </a:prstGeom>
        </p:spPr>
      </p:pic>
      <p:pic>
        <p:nvPicPr>
          <p:cNvPr id="93" name="bg object 93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3313048" y="2692399"/>
            <a:ext cx="195325" cy="79375"/>
          </a:xfrm>
          <a:prstGeom prst="rect">
            <a:avLst/>
          </a:prstGeom>
        </p:spPr>
      </p:pic>
      <p:pic>
        <p:nvPicPr>
          <p:cNvPr id="94" name="bg object 94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3722623" y="2541524"/>
            <a:ext cx="195325" cy="79501"/>
          </a:xfrm>
          <a:prstGeom prst="rect">
            <a:avLst/>
          </a:prstGeom>
        </p:spPr>
      </p:pic>
      <p:pic>
        <p:nvPicPr>
          <p:cNvPr id="95" name="bg object 95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4260850" y="2676524"/>
            <a:ext cx="195325" cy="81025"/>
          </a:xfrm>
          <a:prstGeom prst="rect">
            <a:avLst/>
          </a:prstGeom>
        </p:spPr>
      </p:pic>
      <p:pic>
        <p:nvPicPr>
          <p:cNvPr id="96" name="bg object 96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1279524" y="2400299"/>
            <a:ext cx="195325" cy="79375"/>
          </a:xfrm>
          <a:prstGeom prst="rect">
            <a:avLst/>
          </a:prstGeom>
        </p:spPr>
      </p:pic>
      <p:pic>
        <p:nvPicPr>
          <p:cNvPr id="97" name="bg object 97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785812" y="2535300"/>
            <a:ext cx="195262" cy="79375"/>
          </a:xfrm>
          <a:prstGeom prst="rect">
            <a:avLst/>
          </a:prstGeom>
        </p:spPr>
      </p:pic>
      <p:pic>
        <p:nvPicPr>
          <p:cNvPr id="98" name="bg object 98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361950" y="2393949"/>
            <a:ext cx="195262" cy="79375"/>
          </a:xfrm>
          <a:prstGeom prst="rect">
            <a:avLst/>
          </a:prstGeom>
        </p:spPr>
      </p:pic>
      <p:pic>
        <p:nvPicPr>
          <p:cNvPr id="99" name="bg object 99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249237" y="2695574"/>
            <a:ext cx="195262" cy="79375"/>
          </a:xfrm>
          <a:prstGeom prst="rect">
            <a:avLst/>
          </a:prstGeom>
        </p:spPr>
      </p:pic>
      <p:pic>
        <p:nvPicPr>
          <p:cNvPr id="100" name="bg object 100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4583048" y="2531999"/>
            <a:ext cx="196850" cy="79501"/>
          </a:xfrm>
          <a:prstGeom prst="rect">
            <a:avLst/>
          </a:prstGeom>
        </p:spPr>
      </p:pic>
      <p:pic>
        <p:nvPicPr>
          <p:cNvPr id="101" name="bg object 101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4887976" y="2398649"/>
            <a:ext cx="196850" cy="81025"/>
          </a:xfrm>
          <a:prstGeom prst="rect">
            <a:avLst/>
          </a:prstGeom>
        </p:spPr>
      </p:pic>
      <p:pic>
        <p:nvPicPr>
          <p:cNvPr id="102" name="bg object 102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5191125" y="2679699"/>
            <a:ext cx="196850" cy="81025"/>
          </a:xfrm>
          <a:prstGeom prst="rect">
            <a:avLst/>
          </a:prstGeom>
        </p:spPr>
      </p:pic>
      <p:pic>
        <p:nvPicPr>
          <p:cNvPr id="103" name="bg object 103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5481701" y="2538475"/>
            <a:ext cx="195199" cy="79375"/>
          </a:xfrm>
          <a:prstGeom prst="rect">
            <a:avLst/>
          </a:prstGeom>
        </p:spPr>
      </p:pic>
      <p:pic>
        <p:nvPicPr>
          <p:cNvPr id="104" name="bg object 104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5796026" y="2390774"/>
            <a:ext cx="195199" cy="79375"/>
          </a:xfrm>
          <a:prstGeom prst="rect">
            <a:avLst/>
          </a:prstGeom>
        </p:spPr>
      </p:pic>
      <p:pic>
        <p:nvPicPr>
          <p:cNvPr id="105" name="bg object 105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6748526" y="2401950"/>
            <a:ext cx="196850" cy="80899"/>
          </a:xfrm>
          <a:prstGeom prst="rect">
            <a:avLst/>
          </a:prstGeom>
        </p:spPr>
      </p:pic>
      <p:pic>
        <p:nvPicPr>
          <p:cNvPr id="106" name="bg object 106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6192901" y="2700400"/>
            <a:ext cx="203200" cy="79375"/>
          </a:xfrm>
          <a:prstGeom prst="rect">
            <a:avLst/>
          </a:prstGeom>
        </p:spPr>
      </p:pic>
      <p:pic>
        <p:nvPicPr>
          <p:cNvPr id="107" name="bg object 107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6486525" y="2552699"/>
            <a:ext cx="203200" cy="79375"/>
          </a:xfrm>
          <a:prstGeom prst="rect">
            <a:avLst/>
          </a:prstGeom>
        </p:spPr>
      </p:pic>
      <p:pic>
        <p:nvPicPr>
          <p:cNvPr id="108" name="bg object 108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09" name="bg object 109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1122362" y="6372224"/>
            <a:ext cx="303212" cy="177800"/>
          </a:xfrm>
          <a:prstGeom prst="rect">
            <a:avLst/>
          </a:prstGeom>
        </p:spPr>
      </p:pic>
      <p:pic>
        <p:nvPicPr>
          <p:cNvPr id="110" name="bg object 110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3538473" y="4905374"/>
            <a:ext cx="266700" cy="150875"/>
          </a:xfrm>
          <a:prstGeom prst="rect">
            <a:avLst/>
          </a:prstGeom>
        </p:spPr>
      </p:pic>
      <p:pic>
        <p:nvPicPr>
          <p:cNvPr id="111" name="bg object 111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4133850" y="4551425"/>
            <a:ext cx="247650" cy="141224"/>
          </a:xfrm>
          <a:prstGeom prst="rect">
            <a:avLst/>
          </a:prstGeom>
        </p:spPr>
      </p:pic>
      <p:pic>
        <p:nvPicPr>
          <p:cNvPr id="112" name="bg object 112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4614798" y="4235449"/>
            <a:ext cx="247650" cy="133350"/>
          </a:xfrm>
          <a:prstGeom prst="rect">
            <a:avLst/>
          </a:prstGeom>
        </p:spPr>
      </p:pic>
      <p:pic>
        <p:nvPicPr>
          <p:cNvPr id="113" name="bg object 113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5156200" y="3895724"/>
            <a:ext cx="238125" cy="142875"/>
          </a:xfrm>
          <a:prstGeom prst="rect">
            <a:avLst/>
          </a:prstGeom>
        </p:spPr>
      </p:pic>
      <p:pic>
        <p:nvPicPr>
          <p:cNvPr id="114" name="bg object 114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2859023" y="5333999"/>
            <a:ext cx="266700" cy="150875"/>
          </a:xfrm>
          <a:prstGeom prst="rect">
            <a:avLst/>
          </a:prstGeom>
        </p:spPr>
      </p:pic>
      <p:pic>
        <p:nvPicPr>
          <p:cNvPr id="115" name="bg object 115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5575300" y="3654424"/>
            <a:ext cx="212725" cy="115950"/>
          </a:xfrm>
          <a:prstGeom prst="rect">
            <a:avLst/>
          </a:prstGeom>
        </p:spPr>
      </p:pic>
      <p:pic>
        <p:nvPicPr>
          <p:cNvPr id="116" name="bg object 116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6318250" y="3197224"/>
            <a:ext cx="212725" cy="114300"/>
          </a:xfrm>
          <a:prstGeom prst="rect">
            <a:avLst/>
          </a:prstGeom>
        </p:spPr>
      </p:pic>
      <p:pic>
        <p:nvPicPr>
          <p:cNvPr id="117" name="bg object 117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5957951" y="3425824"/>
            <a:ext cx="212725" cy="96900"/>
          </a:xfrm>
          <a:prstGeom prst="rect">
            <a:avLst/>
          </a:prstGeom>
        </p:spPr>
      </p:pic>
      <p:pic>
        <p:nvPicPr>
          <p:cNvPr id="118" name="bg object 118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6629400" y="3013074"/>
            <a:ext cx="203200" cy="96900"/>
          </a:xfrm>
          <a:prstGeom prst="rect">
            <a:avLst/>
          </a:prstGeom>
        </p:spPr>
      </p:pic>
      <p:pic>
        <p:nvPicPr>
          <p:cNvPr id="119" name="bg object 119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6886575" y="2852800"/>
            <a:ext cx="204850" cy="96774"/>
          </a:xfrm>
          <a:prstGeom prst="rect">
            <a:avLst/>
          </a:prstGeom>
        </p:spPr>
      </p:pic>
      <p:pic>
        <p:nvPicPr>
          <p:cNvPr id="120" name="bg object 120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7151751" y="2698749"/>
            <a:ext cx="196850" cy="81025"/>
          </a:xfrm>
          <a:prstGeom prst="rect">
            <a:avLst/>
          </a:prstGeom>
        </p:spPr>
      </p:pic>
      <p:pic>
        <p:nvPicPr>
          <p:cNvPr id="121" name="bg object 121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7399401" y="2544825"/>
            <a:ext cx="195199" cy="79375"/>
          </a:xfrm>
          <a:prstGeom prst="rect">
            <a:avLst/>
          </a:prstGeom>
        </p:spPr>
      </p:pic>
      <p:pic>
        <p:nvPicPr>
          <p:cNvPr id="122" name="bg object 122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7624826" y="2400299"/>
            <a:ext cx="203200" cy="81025"/>
          </a:xfrm>
          <a:prstGeom prst="rect">
            <a:avLst/>
          </a:prstGeom>
        </p:spPr>
      </p:pic>
      <p:pic>
        <p:nvPicPr>
          <p:cNvPr id="123" name="bg object 123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7826375" y="2271775"/>
            <a:ext cx="176275" cy="79375"/>
          </a:xfrm>
          <a:prstGeom prst="rect">
            <a:avLst/>
          </a:prstGeom>
        </p:spPr>
      </p:pic>
      <p:pic>
        <p:nvPicPr>
          <p:cNvPr id="124" name="bg object 124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6088126" y="2270124"/>
            <a:ext cx="177800" cy="79375"/>
          </a:xfrm>
          <a:prstGeom prst="rect">
            <a:avLst/>
          </a:prstGeom>
        </p:spPr>
      </p:pic>
      <p:pic>
        <p:nvPicPr>
          <p:cNvPr id="125" name="bg object 125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5216525" y="2270124"/>
            <a:ext cx="177800" cy="79375"/>
          </a:xfrm>
          <a:prstGeom prst="rect">
            <a:avLst/>
          </a:prstGeom>
        </p:spPr>
      </p:pic>
      <p:pic>
        <p:nvPicPr>
          <p:cNvPr id="126" name="bg object 126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4718050" y="2168524"/>
            <a:ext cx="176275" cy="81025"/>
          </a:xfrm>
          <a:prstGeom prst="rect">
            <a:avLst/>
          </a:prstGeom>
        </p:spPr>
      </p:pic>
      <p:pic>
        <p:nvPicPr>
          <p:cNvPr id="127" name="bg object 127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5003800" y="2051049"/>
            <a:ext cx="177800" cy="79375"/>
          </a:xfrm>
          <a:prstGeom prst="rect">
            <a:avLst/>
          </a:prstGeom>
        </p:spPr>
      </p:pic>
      <p:pic>
        <p:nvPicPr>
          <p:cNvPr id="128" name="bg object 128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4794250" y="1857374"/>
            <a:ext cx="177800" cy="79375"/>
          </a:xfrm>
          <a:prstGeom prst="rect">
            <a:avLst/>
          </a:prstGeom>
        </p:spPr>
      </p:pic>
      <p:pic>
        <p:nvPicPr>
          <p:cNvPr id="129" name="bg object 129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3878198" y="2171699"/>
            <a:ext cx="177800" cy="81025"/>
          </a:xfrm>
          <a:prstGeom prst="rect">
            <a:avLst/>
          </a:prstGeom>
        </p:spPr>
      </p:pic>
      <p:pic>
        <p:nvPicPr>
          <p:cNvPr id="130" name="bg object 130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3652773" y="1936749"/>
            <a:ext cx="177800" cy="81025"/>
          </a:xfrm>
          <a:prstGeom prst="rect">
            <a:avLst/>
          </a:prstGeom>
        </p:spPr>
      </p:pic>
      <p:pic>
        <p:nvPicPr>
          <p:cNvPr id="131" name="bg object 131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3325748" y="2038349"/>
            <a:ext cx="177800" cy="81025"/>
          </a:xfrm>
          <a:prstGeom prst="rect">
            <a:avLst/>
          </a:prstGeom>
        </p:spPr>
      </p:pic>
      <p:pic>
        <p:nvPicPr>
          <p:cNvPr id="132" name="bg object 132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536950" y="2289174"/>
            <a:ext cx="176275" cy="79375"/>
          </a:xfrm>
          <a:prstGeom prst="rect">
            <a:avLst/>
          </a:prstGeom>
        </p:spPr>
      </p:pic>
      <p:pic>
        <p:nvPicPr>
          <p:cNvPr id="133" name="bg object 133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1760473" y="2260599"/>
            <a:ext cx="177800" cy="79375"/>
          </a:xfrm>
          <a:prstGeom prst="rect">
            <a:avLst/>
          </a:prstGeom>
        </p:spPr>
      </p:pic>
      <p:pic>
        <p:nvPicPr>
          <p:cNvPr id="134" name="bg object 134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969962" y="2038349"/>
            <a:ext cx="176212" cy="81025"/>
          </a:xfrm>
          <a:prstGeom prst="rect">
            <a:avLst/>
          </a:prstGeom>
        </p:spPr>
      </p:pic>
      <p:pic>
        <p:nvPicPr>
          <p:cNvPr id="135" name="bg object 135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484187" y="2155824"/>
            <a:ext cx="176212" cy="81025"/>
          </a:xfrm>
          <a:prstGeom prst="rect">
            <a:avLst/>
          </a:prstGeom>
        </p:spPr>
      </p:pic>
      <p:pic>
        <p:nvPicPr>
          <p:cNvPr id="136" name="bg object 136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247650" y="1831974"/>
            <a:ext cx="177800" cy="79375"/>
          </a:xfrm>
          <a:prstGeom prst="rect">
            <a:avLst/>
          </a:prstGeom>
        </p:spPr>
      </p:pic>
      <p:pic>
        <p:nvPicPr>
          <p:cNvPr id="137" name="bg object 137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7204075" y="2167000"/>
            <a:ext cx="168275" cy="71374"/>
          </a:xfrm>
          <a:prstGeom prst="rect">
            <a:avLst/>
          </a:prstGeom>
        </p:spPr>
      </p:pic>
      <p:pic>
        <p:nvPicPr>
          <p:cNvPr id="138" name="bg object 138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6996176" y="2285999"/>
            <a:ext cx="166624" cy="69850"/>
          </a:xfrm>
          <a:prstGeom prst="rect">
            <a:avLst/>
          </a:prstGeom>
        </p:spPr>
      </p:pic>
      <p:pic>
        <p:nvPicPr>
          <p:cNvPr id="139" name="bg object 139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6337300" y="2152649"/>
            <a:ext cx="168275" cy="71500"/>
          </a:xfrm>
          <a:prstGeom prst="rect">
            <a:avLst/>
          </a:prstGeom>
        </p:spPr>
      </p:pic>
      <p:pic>
        <p:nvPicPr>
          <p:cNvPr id="140" name="bg object 140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5502275" y="2152649"/>
            <a:ext cx="168275" cy="71500"/>
          </a:xfrm>
          <a:prstGeom prst="rect">
            <a:avLst/>
          </a:prstGeom>
        </p:spPr>
      </p:pic>
      <p:pic>
        <p:nvPicPr>
          <p:cNvPr id="141" name="bg object 141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4527550" y="1949449"/>
            <a:ext cx="168275" cy="69850"/>
          </a:xfrm>
          <a:prstGeom prst="rect">
            <a:avLst/>
          </a:prstGeom>
        </p:spPr>
      </p:pic>
      <p:pic>
        <p:nvPicPr>
          <p:cNvPr id="142" name="bg object 142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4251325" y="1760600"/>
            <a:ext cx="168275" cy="69850"/>
          </a:xfrm>
          <a:prstGeom prst="rect">
            <a:avLst/>
          </a:prstGeom>
        </p:spPr>
      </p:pic>
      <p:pic>
        <p:nvPicPr>
          <p:cNvPr id="143" name="bg object 143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4538598" y="1659000"/>
            <a:ext cx="168401" cy="71374"/>
          </a:xfrm>
          <a:prstGeom prst="rect">
            <a:avLst/>
          </a:prstGeom>
        </p:spPr>
      </p:pic>
      <p:pic>
        <p:nvPicPr>
          <p:cNvPr id="144" name="bg object 144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3082925" y="1650999"/>
            <a:ext cx="168275" cy="71500"/>
          </a:xfrm>
          <a:prstGeom prst="rect">
            <a:avLst/>
          </a:prstGeom>
        </p:spPr>
      </p:pic>
      <p:pic>
        <p:nvPicPr>
          <p:cNvPr id="145" name="bg object 145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1727200" y="2027300"/>
            <a:ext cx="168275" cy="69850"/>
          </a:xfrm>
          <a:prstGeom prst="rect">
            <a:avLst/>
          </a:prstGeom>
        </p:spPr>
      </p:pic>
      <p:pic>
        <p:nvPicPr>
          <p:cNvPr id="146" name="bg object 146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1312798" y="2143124"/>
            <a:ext cx="168401" cy="71500"/>
          </a:xfrm>
          <a:prstGeom prst="rect">
            <a:avLst/>
          </a:prstGeom>
        </p:spPr>
      </p:pic>
      <p:pic>
        <p:nvPicPr>
          <p:cNvPr id="147" name="bg object 147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852487" y="2266949"/>
            <a:ext cx="168275" cy="71500"/>
          </a:xfrm>
          <a:prstGeom prst="rect">
            <a:avLst/>
          </a:prstGeom>
        </p:spPr>
      </p:pic>
      <p:pic>
        <p:nvPicPr>
          <p:cNvPr id="148" name="bg object 148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008062" y="1682749"/>
            <a:ext cx="168275" cy="71500"/>
          </a:xfrm>
          <a:prstGeom prst="rect">
            <a:avLst/>
          </a:prstGeom>
        </p:spPr>
      </p:pic>
      <p:pic>
        <p:nvPicPr>
          <p:cNvPr id="149" name="bg object 149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2444750" y="1666874"/>
            <a:ext cx="168275" cy="71500"/>
          </a:xfrm>
          <a:prstGeom prst="rect">
            <a:avLst/>
          </a:prstGeom>
        </p:spPr>
      </p:pic>
      <p:pic>
        <p:nvPicPr>
          <p:cNvPr id="150" name="bg object 150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1778000" y="1687575"/>
            <a:ext cx="166750" cy="71374"/>
          </a:xfrm>
          <a:prstGeom prst="rect">
            <a:avLst/>
          </a:prstGeom>
        </p:spPr>
      </p:pic>
      <p:pic>
        <p:nvPicPr>
          <p:cNvPr id="151" name="bg object 151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6558026" y="2038349"/>
            <a:ext cx="176149" cy="71500"/>
          </a:xfrm>
          <a:prstGeom prst="rect">
            <a:avLst/>
          </a:prstGeom>
        </p:spPr>
      </p:pic>
      <p:pic>
        <p:nvPicPr>
          <p:cNvPr id="152" name="bg object 152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5519801" y="1846325"/>
            <a:ext cx="177800" cy="71374"/>
          </a:xfrm>
          <a:prstGeom prst="rect">
            <a:avLst/>
          </a:prstGeom>
        </p:spPr>
      </p:pic>
      <p:pic>
        <p:nvPicPr>
          <p:cNvPr id="153" name="bg object 153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5262626" y="1951100"/>
            <a:ext cx="177800" cy="71374"/>
          </a:xfrm>
          <a:prstGeom prst="rect">
            <a:avLst/>
          </a:prstGeom>
        </p:spPr>
      </p:pic>
      <p:pic>
        <p:nvPicPr>
          <p:cNvPr id="154" name="bg object 154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5038725" y="1765299"/>
            <a:ext cx="177800" cy="69850"/>
          </a:xfrm>
          <a:prstGeom prst="rect">
            <a:avLst/>
          </a:prstGeom>
        </p:spPr>
      </p:pic>
      <p:pic>
        <p:nvPicPr>
          <p:cNvPr id="155" name="bg object 155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3803650" y="1668525"/>
            <a:ext cx="177800" cy="71374"/>
          </a:xfrm>
          <a:prstGeom prst="rect">
            <a:avLst/>
          </a:prstGeom>
        </p:spPr>
      </p:pic>
      <p:pic>
        <p:nvPicPr>
          <p:cNvPr id="156" name="bg object 156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4395723" y="2295524"/>
            <a:ext cx="176275" cy="69850"/>
          </a:xfrm>
          <a:prstGeom prst="rect">
            <a:avLst/>
          </a:prstGeom>
        </p:spPr>
      </p:pic>
      <p:pic>
        <p:nvPicPr>
          <p:cNvPr id="157" name="bg object 157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4216400" y="2054224"/>
            <a:ext cx="177800" cy="71500"/>
          </a:xfrm>
          <a:prstGeom prst="rect">
            <a:avLst/>
          </a:prstGeom>
        </p:spPr>
      </p:pic>
      <p:pic>
        <p:nvPicPr>
          <p:cNvPr id="158" name="bg object 158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3970273" y="1839975"/>
            <a:ext cx="176275" cy="71374"/>
          </a:xfrm>
          <a:prstGeom prst="rect">
            <a:avLst/>
          </a:prstGeom>
        </p:spPr>
      </p:pic>
      <p:pic>
        <p:nvPicPr>
          <p:cNvPr id="159" name="bg object 159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3527425" y="1747900"/>
            <a:ext cx="177800" cy="69850"/>
          </a:xfrm>
          <a:prstGeom prst="rect">
            <a:avLst/>
          </a:prstGeom>
        </p:spPr>
      </p:pic>
      <p:pic>
        <p:nvPicPr>
          <p:cNvPr id="160" name="bg object 160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220973" y="1844674"/>
            <a:ext cx="176275" cy="71500"/>
          </a:xfrm>
          <a:prstGeom prst="rect">
            <a:avLst/>
          </a:prstGeom>
        </p:spPr>
      </p:pic>
      <p:pic>
        <p:nvPicPr>
          <p:cNvPr id="161" name="bg object 161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2976498" y="2152649"/>
            <a:ext cx="177800" cy="71500"/>
          </a:xfrm>
          <a:prstGeom prst="rect">
            <a:avLst/>
          </a:prstGeom>
        </p:spPr>
      </p:pic>
      <p:pic>
        <p:nvPicPr>
          <p:cNvPr id="162" name="bg object 162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2871723" y="1941575"/>
            <a:ext cx="176275" cy="71374"/>
          </a:xfrm>
          <a:prstGeom prst="rect">
            <a:avLst/>
          </a:prstGeom>
        </p:spPr>
      </p:pic>
      <p:pic>
        <p:nvPicPr>
          <p:cNvPr id="163" name="bg object 163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2759075" y="1743074"/>
            <a:ext cx="177800" cy="71500"/>
          </a:xfrm>
          <a:prstGeom prst="rect">
            <a:avLst/>
          </a:prstGeom>
        </p:spPr>
      </p:pic>
      <p:pic>
        <p:nvPicPr>
          <p:cNvPr id="164" name="bg object 164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2512948" y="2046350"/>
            <a:ext cx="177800" cy="71374"/>
          </a:xfrm>
          <a:prstGeom prst="rect">
            <a:avLst/>
          </a:prstGeom>
        </p:spPr>
      </p:pic>
      <p:pic>
        <p:nvPicPr>
          <p:cNvPr id="165" name="bg object 165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2189098" y="2131949"/>
            <a:ext cx="177800" cy="71500"/>
          </a:xfrm>
          <a:prstGeom prst="rect">
            <a:avLst/>
          </a:prstGeom>
        </p:spPr>
      </p:pic>
      <p:pic>
        <p:nvPicPr>
          <p:cNvPr id="166" name="bg object 166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2427223" y="1835149"/>
            <a:ext cx="177800" cy="71500"/>
          </a:xfrm>
          <a:prstGeom prst="rect">
            <a:avLst/>
          </a:prstGeom>
        </p:spPr>
      </p:pic>
      <p:pic>
        <p:nvPicPr>
          <p:cNvPr id="167" name="bg object 167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2054225" y="1939924"/>
            <a:ext cx="177800" cy="71500"/>
          </a:xfrm>
          <a:prstGeom prst="rect">
            <a:avLst/>
          </a:prstGeom>
        </p:spPr>
      </p:pic>
      <p:pic>
        <p:nvPicPr>
          <p:cNvPr id="168" name="bg object 168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085975" y="1765299"/>
            <a:ext cx="177800" cy="69850"/>
          </a:xfrm>
          <a:prstGeom prst="rect">
            <a:avLst/>
          </a:prstGeom>
        </p:spPr>
      </p:pic>
      <p:pic>
        <p:nvPicPr>
          <p:cNvPr id="169" name="bg object 169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1717675" y="1851024"/>
            <a:ext cx="176275" cy="71500"/>
          </a:xfrm>
          <a:prstGeom prst="rect">
            <a:avLst/>
          </a:prstGeom>
        </p:spPr>
      </p:pic>
      <p:pic>
        <p:nvPicPr>
          <p:cNvPr id="170" name="bg object 170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1392173" y="1779650"/>
            <a:ext cx="177800" cy="71374"/>
          </a:xfrm>
          <a:prstGeom prst="rect">
            <a:avLst/>
          </a:prstGeom>
        </p:spPr>
      </p:pic>
      <p:pic>
        <p:nvPicPr>
          <p:cNvPr id="171" name="bg object 171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1388998" y="1930399"/>
            <a:ext cx="176275" cy="71500"/>
          </a:xfrm>
          <a:prstGeom prst="rect">
            <a:avLst/>
          </a:prstGeom>
        </p:spPr>
      </p:pic>
      <p:pic>
        <p:nvPicPr>
          <p:cNvPr id="172" name="bg object 172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1079499" y="1857374"/>
            <a:ext cx="177800" cy="69850"/>
          </a:xfrm>
          <a:prstGeom prst="rect">
            <a:avLst/>
          </a:prstGeom>
        </p:spPr>
      </p:pic>
      <p:pic>
        <p:nvPicPr>
          <p:cNvPr id="173" name="bg object 173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652462" y="1955799"/>
            <a:ext cx="176212" cy="69850"/>
          </a:xfrm>
          <a:prstGeom prst="rect">
            <a:avLst/>
          </a:prstGeom>
        </p:spPr>
      </p:pic>
      <p:pic>
        <p:nvPicPr>
          <p:cNvPr id="174" name="bg object 174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688975" y="1746249"/>
            <a:ext cx="177800" cy="69850"/>
          </a:xfrm>
          <a:prstGeom prst="rect">
            <a:avLst/>
          </a:prstGeom>
        </p:spPr>
      </p:pic>
      <p:pic>
        <p:nvPicPr>
          <p:cNvPr id="175" name="bg object 175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188912" y="2082799"/>
            <a:ext cx="176212" cy="69850"/>
          </a:xfrm>
          <a:prstGeom prst="rect">
            <a:avLst/>
          </a:prstGeom>
        </p:spPr>
      </p:pic>
      <p:pic>
        <p:nvPicPr>
          <p:cNvPr id="176" name="bg object 176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1362074" y="1589150"/>
            <a:ext cx="160400" cy="60325"/>
          </a:xfrm>
          <a:prstGeom prst="rect">
            <a:avLst/>
          </a:prstGeom>
        </p:spPr>
      </p:pic>
      <p:pic>
        <p:nvPicPr>
          <p:cNvPr id="177" name="bg object 177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8" name="bg object 178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9" name="bg object 179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80" name="bg object 180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3683000" y="1493900"/>
            <a:ext cx="160400" cy="61849"/>
          </a:xfrm>
          <a:prstGeom prst="rect">
            <a:avLst/>
          </a:prstGeom>
        </p:spPr>
      </p:pic>
      <p:pic>
        <p:nvPicPr>
          <p:cNvPr id="181" name="bg object 181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4129023" y="1579625"/>
            <a:ext cx="160400" cy="61849"/>
          </a:xfrm>
          <a:prstGeom prst="rect">
            <a:avLst/>
          </a:prstGeom>
        </p:spPr>
      </p:pic>
      <p:pic>
        <p:nvPicPr>
          <p:cNvPr id="182" name="bg object 182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2646298" y="2254249"/>
            <a:ext cx="168401" cy="81025"/>
          </a:xfrm>
          <a:prstGeom prst="rect">
            <a:avLst/>
          </a:prstGeom>
        </p:spPr>
      </p:pic>
      <p:pic>
        <p:nvPicPr>
          <p:cNvPr id="183" name="bg object 183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4059173" y="2406649"/>
            <a:ext cx="195325" cy="81025"/>
          </a:xfrm>
          <a:prstGeom prst="rect">
            <a:avLst/>
          </a:prstGeom>
        </p:spPr>
      </p:pic>
      <p:pic>
        <p:nvPicPr>
          <p:cNvPr id="184" name="bg object 184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5745226" y="2043175"/>
            <a:ext cx="177800" cy="80899"/>
          </a:xfrm>
          <a:prstGeom prst="rect">
            <a:avLst/>
          </a:prstGeom>
        </p:spPr>
      </p:pic>
      <p:pic>
        <p:nvPicPr>
          <p:cNvPr id="185" name="bg object 185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6018276" y="1924049"/>
            <a:ext cx="176149" cy="81025"/>
          </a:xfrm>
          <a:prstGeom prst="rect">
            <a:avLst/>
          </a:prstGeom>
        </p:spPr>
      </p:pic>
      <p:pic>
        <p:nvPicPr>
          <p:cNvPr id="186" name="bg object 186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3387725" y="1441450"/>
            <a:ext cx="125475" cy="53975"/>
          </a:xfrm>
          <a:prstGeom prst="rect">
            <a:avLst/>
          </a:prstGeom>
        </p:spPr>
      </p:pic>
      <p:pic>
        <p:nvPicPr>
          <p:cNvPr id="187" name="bg object 187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2006600" y="1441450"/>
            <a:ext cx="125475" cy="53975"/>
          </a:xfrm>
          <a:prstGeom prst="rect">
            <a:avLst/>
          </a:prstGeom>
        </p:spPr>
      </p:pic>
      <p:pic>
        <p:nvPicPr>
          <p:cNvPr id="188" name="bg object 188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2335148" y="1379600"/>
            <a:ext cx="125475" cy="53975"/>
          </a:xfrm>
          <a:prstGeom prst="rect">
            <a:avLst/>
          </a:prstGeom>
        </p:spPr>
      </p:pic>
      <p:pic>
        <p:nvPicPr>
          <p:cNvPr id="189" name="bg object 189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2619375" y="1308100"/>
            <a:ext cx="131825" cy="53975"/>
          </a:xfrm>
          <a:prstGeom prst="rect">
            <a:avLst/>
          </a:prstGeom>
        </p:spPr>
      </p:pic>
      <p:pic>
        <p:nvPicPr>
          <p:cNvPr id="190" name="bg object 190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91" name="bg object 191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92" name="bg object 192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93" name="bg object 193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94" name="bg object 194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95" name="bg object 195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96" name="bg object 196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97" name="bg object 197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98" name="bg object 198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99" name="bg object 199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200" name="bg object 200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201" name="bg object 201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202" name="bg object 202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203" name="bg object 203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204" name="bg object 204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205" name="bg object 205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206" name="bg object 206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207" name="bg object 207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208" name="bg object 208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209" name="bg object 209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210" name="bg object 210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211" name="bg object 211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212" name="bg object 212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13" name="bg object 213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14" name="bg object 214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15" name="bg object 215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16" name="bg object 216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17" name="bg object 217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18" name="bg object 218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19" name="bg object 219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20" name="bg object 220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21" name="bg object 221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22" name="bg object 222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23" name="bg object 223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24" name="bg object 224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25" name="bg object 225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26" name="bg object 226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27" name="bg object 227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28" name="bg object 228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29" name="bg object 229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30" name="bg object 230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31" name="bg object 231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DFDEF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DFDEF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1.png"/><Relationship Id="rId21" Type="http://schemas.openxmlformats.org/officeDocument/2006/relationships/image" Target="../media/image15.png"/><Relationship Id="rId42" Type="http://schemas.openxmlformats.org/officeDocument/2006/relationships/image" Target="../media/image36.png"/><Relationship Id="rId63" Type="http://schemas.openxmlformats.org/officeDocument/2006/relationships/image" Target="../media/image57.png"/><Relationship Id="rId84" Type="http://schemas.openxmlformats.org/officeDocument/2006/relationships/image" Target="../media/image78.png"/><Relationship Id="rId138" Type="http://schemas.openxmlformats.org/officeDocument/2006/relationships/image" Target="../media/image132.png"/><Relationship Id="rId159" Type="http://schemas.openxmlformats.org/officeDocument/2006/relationships/image" Target="../media/image153.png"/><Relationship Id="rId170" Type="http://schemas.openxmlformats.org/officeDocument/2006/relationships/image" Target="../media/image164.png"/><Relationship Id="rId191" Type="http://schemas.openxmlformats.org/officeDocument/2006/relationships/image" Target="../media/image185.png"/><Relationship Id="rId107" Type="http://schemas.openxmlformats.org/officeDocument/2006/relationships/image" Target="../media/image101.png"/><Relationship Id="rId11" Type="http://schemas.openxmlformats.org/officeDocument/2006/relationships/image" Target="../media/image5.png"/><Relationship Id="rId32" Type="http://schemas.openxmlformats.org/officeDocument/2006/relationships/image" Target="../media/image26.png"/><Relationship Id="rId53" Type="http://schemas.openxmlformats.org/officeDocument/2006/relationships/image" Target="../media/image47.png"/><Relationship Id="rId74" Type="http://schemas.openxmlformats.org/officeDocument/2006/relationships/image" Target="../media/image68.png"/><Relationship Id="rId128" Type="http://schemas.openxmlformats.org/officeDocument/2006/relationships/image" Target="../media/image122.png"/><Relationship Id="rId149" Type="http://schemas.openxmlformats.org/officeDocument/2006/relationships/image" Target="../media/image143.png"/><Relationship Id="rId5" Type="http://schemas.openxmlformats.org/officeDocument/2006/relationships/slideLayout" Target="../slideLayouts/slideLayout5.xml"/><Relationship Id="rId95" Type="http://schemas.openxmlformats.org/officeDocument/2006/relationships/image" Target="../media/image89.png"/><Relationship Id="rId160" Type="http://schemas.openxmlformats.org/officeDocument/2006/relationships/image" Target="../media/image154.png"/><Relationship Id="rId181" Type="http://schemas.openxmlformats.org/officeDocument/2006/relationships/image" Target="../media/image175.png"/><Relationship Id="rId22" Type="http://schemas.openxmlformats.org/officeDocument/2006/relationships/image" Target="../media/image16.png"/><Relationship Id="rId43" Type="http://schemas.openxmlformats.org/officeDocument/2006/relationships/image" Target="../media/image37.png"/><Relationship Id="rId64" Type="http://schemas.openxmlformats.org/officeDocument/2006/relationships/image" Target="../media/image58.png"/><Relationship Id="rId118" Type="http://schemas.openxmlformats.org/officeDocument/2006/relationships/image" Target="../media/image112.png"/><Relationship Id="rId139" Type="http://schemas.openxmlformats.org/officeDocument/2006/relationships/image" Target="../media/image133.png"/><Relationship Id="rId85" Type="http://schemas.openxmlformats.org/officeDocument/2006/relationships/image" Target="../media/image79.png"/><Relationship Id="rId150" Type="http://schemas.openxmlformats.org/officeDocument/2006/relationships/image" Target="../media/image144.png"/><Relationship Id="rId171" Type="http://schemas.openxmlformats.org/officeDocument/2006/relationships/image" Target="../media/image165.png"/><Relationship Id="rId192" Type="http://schemas.openxmlformats.org/officeDocument/2006/relationships/image" Target="../media/image186.png"/><Relationship Id="rId12" Type="http://schemas.openxmlformats.org/officeDocument/2006/relationships/image" Target="../media/image6.png"/><Relationship Id="rId33" Type="http://schemas.openxmlformats.org/officeDocument/2006/relationships/image" Target="../media/image27.png"/><Relationship Id="rId108" Type="http://schemas.openxmlformats.org/officeDocument/2006/relationships/image" Target="../media/image102.png"/><Relationship Id="rId129" Type="http://schemas.openxmlformats.org/officeDocument/2006/relationships/image" Target="../media/image123.png"/><Relationship Id="rId54" Type="http://schemas.openxmlformats.org/officeDocument/2006/relationships/image" Target="../media/image48.png"/><Relationship Id="rId75" Type="http://schemas.openxmlformats.org/officeDocument/2006/relationships/image" Target="../media/image69.png"/><Relationship Id="rId96" Type="http://schemas.openxmlformats.org/officeDocument/2006/relationships/image" Target="../media/image90.png"/><Relationship Id="rId140" Type="http://schemas.openxmlformats.org/officeDocument/2006/relationships/image" Target="../media/image134.png"/><Relationship Id="rId161" Type="http://schemas.openxmlformats.org/officeDocument/2006/relationships/image" Target="../media/image155.png"/><Relationship Id="rId182" Type="http://schemas.openxmlformats.org/officeDocument/2006/relationships/image" Target="../media/image176.png"/><Relationship Id="rId6" Type="http://schemas.openxmlformats.org/officeDocument/2006/relationships/theme" Target="../theme/theme1.xml"/><Relationship Id="rId23" Type="http://schemas.openxmlformats.org/officeDocument/2006/relationships/image" Target="../media/image17.png"/><Relationship Id="rId119" Type="http://schemas.openxmlformats.org/officeDocument/2006/relationships/image" Target="../media/image113.png"/><Relationship Id="rId44" Type="http://schemas.openxmlformats.org/officeDocument/2006/relationships/image" Target="../media/image38.png"/><Relationship Id="rId65" Type="http://schemas.openxmlformats.org/officeDocument/2006/relationships/image" Target="../media/image59.png"/><Relationship Id="rId86" Type="http://schemas.openxmlformats.org/officeDocument/2006/relationships/image" Target="../media/image80.png"/><Relationship Id="rId130" Type="http://schemas.openxmlformats.org/officeDocument/2006/relationships/image" Target="../media/image124.png"/><Relationship Id="rId151" Type="http://schemas.openxmlformats.org/officeDocument/2006/relationships/image" Target="../media/image145.png"/><Relationship Id="rId172" Type="http://schemas.openxmlformats.org/officeDocument/2006/relationships/image" Target="../media/image166.png"/><Relationship Id="rId193" Type="http://schemas.openxmlformats.org/officeDocument/2006/relationships/image" Target="../media/image187.png"/><Relationship Id="rId13" Type="http://schemas.openxmlformats.org/officeDocument/2006/relationships/image" Target="../media/image7.png"/><Relationship Id="rId109" Type="http://schemas.openxmlformats.org/officeDocument/2006/relationships/image" Target="../media/image103.png"/><Relationship Id="rId34" Type="http://schemas.openxmlformats.org/officeDocument/2006/relationships/image" Target="../media/image28.png"/><Relationship Id="rId55" Type="http://schemas.openxmlformats.org/officeDocument/2006/relationships/image" Target="../media/image49.png"/><Relationship Id="rId76" Type="http://schemas.openxmlformats.org/officeDocument/2006/relationships/image" Target="../media/image70.png"/><Relationship Id="rId97" Type="http://schemas.openxmlformats.org/officeDocument/2006/relationships/image" Target="../media/image91.png"/><Relationship Id="rId120" Type="http://schemas.openxmlformats.org/officeDocument/2006/relationships/image" Target="../media/image114.png"/><Relationship Id="rId141" Type="http://schemas.openxmlformats.org/officeDocument/2006/relationships/image" Target="../media/image135.png"/><Relationship Id="rId7" Type="http://schemas.openxmlformats.org/officeDocument/2006/relationships/image" Target="../media/image1.png"/><Relationship Id="rId162" Type="http://schemas.openxmlformats.org/officeDocument/2006/relationships/image" Target="../media/image156.png"/><Relationship Id="rId183" Type="http://schemas.openxmlformats.org/officeDocument/2006/relationships/image" Target="../media/image177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23.png"/><Relationship Id="rId24" Type="http://schemas.openxmlformats.org/officeDocument/2006/relationships/image" Target="../media/image18.png"/><Relationship Id="rId40" Type="http://schemas.openxmlformats.org/officeDocument/2006/relationships/image" Target="../media/image34.png"/><Relationship Id="rId45" Type="http://schemas.openxmlformats.org/officeDocument/2006/relationships/image" Target="../media/image39.png"/><Relationship Id="rId66" Type="http://schemas.openxmlformats.org/officeDocument/2006/relationships/image" Target="../media/image60.png"/><Relationship Id="rId87" Type="http://schemas.openxmlformats.org/officeDocument/2006/relationships/image" Target="../media/image81.png"/><Relationship Id="rId110" Type="http://schemas.openxmlformats.org/officeDocument/2006/relationships/image" Target="../media/image104.png"/><Relationship Id="rId115" Type="http://schemas.openxmlformats.org/officeDocument/2006/relationships/image" Target="../media/image109.png"/><Relationship Id="rId131" Type="http://schemas.openxmlformats.org/officeDocument/2006/relationships/image" Target="../media/image125.png"/><Relationship Id="rId136" Type="http://schemas.openxmlformats.org/officeDocument/2006/relationships/image" Target="../media/image130.png"/><Relationship Id="rId157" Type="http://schemas.openxmlformats.org/officeDocument/2006/relationships/image" Target="../media/image151.png"/><Relationship Id="rId178" Type="http://schemas.openxmlformats.org/officeDocument/2006/relationships/image" Target="../media/image172.png"/><Relationship Id="rId61" Type="http://schemas.openxmlformats.org/officeDocument/2006/relationships/image" Target="../media/image55.png"/><Relationship Id="rId82" Type="http://schemas.openxmlformats.org/officeDocument/2006/relationships/image" Target="../media/image76.png"/><Relationship Id="rId152" Type="http://schemas.openxmlformats.org/officeDocument/2006/relationships/image" Target="../media/image146.png"/><Relationship Id="rId173" Type="http://schemas.openxmlformats.org/officeDocument/2006/relationships/image" Target="../media/image167.png"/><Relationship Id="rId194" Type="http://schemas.openxmlformats.org/officeDocument/2006/relationships/image" Target="../media/image188.png"/><Relationship Id="rId199" Type="http://schemas.openxmlformats.org/officeDocument/2006/relationships/image" Target="../media/image193.png"/><Relationship Id="rId19" Type="http://schemas.openxmlformats.org/officeDocument/2006/relationships/image" Target="../media/image13.png"/><Relationship Id="rId14" Type="http://schemas.openxmlformats.org/officeDocument/2006/relationships/image" Target="../media/image8.png"/><Relationship Id="rId30" Type="http://schemas.openxmlformats.org/officeDocument/2006/relationships/image" Target="../media/image24.png"/><Relationship Id="rId35" Type="http://schemas.openxmlformats.org/officeDocument/2006/relationships/image" Target="../media/image29.png"/><Relationship Id="rId56" Type="http://schemas.openxmlformats.org/officeDocument/2006/relationships/image" Target="../media/image50.png"/><Relationship Id="rId77" Type="http://schemas.openxmlformats.org/officeDocument/2006/relationships/image" Target="../media/image71.png"/><Relationship Id="rId100" Type="http://schemas.openxmlformats.org/officeDocument/2006/relationships/image" Target="../media/image94.png"/><Relationship Id="rId105" Type="http://schemas.openxmlformats.org/officeDocument/2006/relationships/image" Target="../media/image99.png"/><Relationship Id="rId126" Type="http://schemas.openxmlformats.org/officeDocument/2006/relationships/image" Target="../media/image120.png"/><Relationship Id="rId147" Type="http://schemas.openxmlformats.org/officeDocument/2006/relationships/image" Target="../media/image141.png"/><Relationship Id="rId168" Type="http://schemas.openxmlformats.org/officeDocument/2006/relationships/image" Target="../media/image162.png"/><Relationship Id="rId8" Type="http://schemas.openxmlformats.org/officeDocument/2006/relationships/image" Target="../media/image2.png"/><Relationship Id="rId51" Type="http://schemas.openxmlformats.org/officeDocument/2006/relationships/image" Target="../media/image45.png"/><Relationship Id="rId72" Type="http://schemas.openxmlformats.org/officeDocument/2006/relationships/image" Target="../media/image66.png"/><Relationship Id="rId93" Type="http://schemas.openxmlformats.org/officeDocument/2006/relationships/image" Target="../media/image87.png"/><Relationship Id="rId98" Type="http://schemas.openxmlformats.org/officeDocument/2006/relationships/image" Target="../media/image92.png"/><Relationship Id="rId121" Type="http://schemas.openxmlformats.org/officeDocument/2006/relationships/image" Target="../media/image115.png"/><Relationship Id="rId142" Type="http://schemas.openxmlformats.org/officeDocument/2006/relationships/image" Target="../media/image136.png"/><Relationship Id="rId163" Type="http://schemas.openxmlformats.org/officeDocument/2006/relationships/image" Target="../media/image157.png"/><Relationship Id="rId184" Type="http://schemas.openxmlformats.org/officeDocument/2006/relationships/image" Target="../media/image178.png"/><Relationship Id="rId189" Type="http://schemas.openxmlformats.org/officeDocument/2006/relationships/image" Target="../media/image183.png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9.png"/><Relationship Id="rId46" Type="http://schemas.openxmlformats.org/officeDocument/2006/relationships/image" Target="../media/image40.png"/><Relationship Id="rId67" Type="http://schemas.openxmlformats.org/officeDocument/2006/relationships/image" Target="../media/image61.png"/><Relationship Id="rId116" Type="http://schemas.openxmlformats.org/officeDocument/2006/relationships/image" Target="../media/image110.png"/><Relationship Id="rId137" Type="http://schemas.openxmlformats.org/officeDocument/2006/relationships/image" Target="../media/image131.png"/><Relationship Id="rId158" Type="http://schemas.openxmlformats.org/officeDocument/2006/relationships/image" Target="../media/image152.png"/><Relationship Id="rId20" Type="http://schemas.openxmlformats.org/officeDocument/2006/relationships/image" Target="../media/image14.png"/><Relationship Id="rId41" Type="http://schemas.openxmlformats.org/officeDocument/2006/relationships/image" Target="../media/image35.png"/><Relationship Id="rId62" Type="http://schemas.openxmlformats.org/officeDocument/2006/relationships/image" Target="../media/image56.png"/><Relationship Id="rId83" Type="http://schemas.openxmlformats.org/officeDocument/2006/relationships/image" Target="../media/image77.png"/><Relationship Id="rId88" Type="http://schemas.openxmlformats.org/officeDocument/2006/relationships/image" Target="../media/image82.png"/><Relationship Id="rId111" Type="http://schemas.openxmlformats.org/officeDocument/2006/relationships/image" Target="../media/image105.png"/><Relationship Id="rId132" Type="http://schemas.openxmlformats.org/officeDocument/2006/relationships/image" Target="../media/image126.png"/><Relationship Id="rId153" Type="http://schemas.openxmlformats.org/officeDocument/2006/relationships/image" Target="../media/image147.png"/><Relationship Id="rId174" Type="http://schemas.openxmlformats.org/officeDocument/2006/relationships/image" Target="../media/image168.png"/><Relationship Id="rId179" Type="http://schemas.openxmlformats.org/officeDocument/2006/relationships/image" Target="../media/image173.png"/><Relationship Id="rId195" Type="http://schemas.openxmlformats.org/officeDocument/2006/relationships/image" Target="../media/image189.png"/><Relationship Id="rId190" Type="http://schemas.openxmlformats.org/officeDocument/2006/relationships/image" Target="../media/image184.png"/><Relationship Id="rId15" Type="http://schemas.openxmlformats.org/officeDocument/2006/relationships/image" Target="../media/image9.png"/><Relationship Id="rId36" Type="http://schemas.openxmlformats.org/officeDocument/2006/relationships/image" Target="../media/image30.png"/><Relationship Id="rId57" Type="http://schemas.openxmlformats.org/officeDocument/2006/relationships/image" Target="../media/image51.png"/><Relationship Id="rId106" Type="http://schemas.openxmlformats.org/officeDocument/2006/relationships/image" Target="../media/image100.png"/><Relationship Id="rId127" Type="http://schemas.openxmlformats.org/officeDocument/2006/relationships/image" Target="../media/image121.png"/><Relationship Id="rId10" Type="http://schemas.openxmlformats.org/officeDocument/2006/relationships/image" Target="../media/image4.png"/><Relationship Id="rId31" Type="http://schemas.openxmlformats.org/officeDocument/2006/relationships/image" Target="../media/image25.png"/><Relationship Id="rId52" Type="http://schemas.openxmlformats.org/officeDocument/2006/relationships/image" Target="../media/image46.png"/><Relationship Id="rId73" Type="http://schemas.openxmlformats.org/officeDocument/2006/relationships/image" Target="../media/image67.png"/><Relationship Id="rId78" Type="http://schemas.openxmlformats.org/officeDocument/2006/relationships/image" Target="../media/image72.png"/><Relationship Id="rId94" Type="http://schemas.openxmlformats.org/officeDocument/2006/relationships/image" Target="../media/image88.png"/><Relationship Id="rId99" Type="http://schemas.openxmlformats.org/officeDocument/2006/relationships/image" Target="../media/image93.png"/><Relationship Id="rId101" Type="http://schemas.openxmlformats.org/officeDocument/2006/relationships/image" Target="../media/image95.png"/><Relationship Id="rId122" Type="http://schemas.openxmlformats.org/officeDocument/2006/relationships/image" Target="../media/image116.png"/><Relationship Id="rId143" Type="http://schemas.openxmlformats.org/officeDocument/2006/relationships/image" Target="../media/image137.png"/><Relationship Id="rId148" Type="http://schemas.openxmlformats.org/officeDocument/2006/relationships/image" Target="../media/image142.png"/><Relationship Id="rId164" Type="http://schemas.openxmlformats.org/officeDocument/2006/relationships/image" Target="../media/image158.png"/><Relationship Id="rId169" Type="http://schemas.openxmlformats.org/officeDocument/2006/relationships/image" Target="../media/image163.png"/><Relationship Id="rId185" Type="http://schemas.openxmlformats.org/officeDocument/2006/relationships/image" Target="../media/image179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80" Type="http://schemas.openxmlformats.org/officeDocument/2006/relationships/image" Target="../media/image174.png"/><Relationship Id="rId26" Type="http://schemas.openxmlformats.org/officeDocument/2006/relationships/image" Target="../media/image20.png"/><Relationship Id="rId47" Type="http://schemas.openxmlformats.org/officeDocument/2006/relationships/image" Target="../media/image41.png"/><Relationship Id="rId68" Type="http://schemas.openxmlformats.org/officeDocument/2006/relationships/image" Target="../media/image62.png"/><Relationship Id="rId89" Type="http://schemas.openxmlformats.org/officeDocument/2006/relationships/image" Target="../media/image83.png"/><Relationship Id="rId112" Type="http://schemas.openxmlformats.org/officeDocument/2006/relationships/image" Target="../media/image106.png"/><Relationship Id="rId133" Type="http://schemas.openxmlformats.org/officeDocument/2006/relationships/image" Target="../media/image127.png"/><Relationship Id="rId154" Type="http://schemas.openxmlformats.org/officeDocument/2006/relationships/image" Target="../media/image148.png"/><Relationship Id="rId175" Type="http://schemas.openxmlformats.org/officeDocument/2006/relationships/image" Target="../media/image169.png"/><Relationship Id="rId196" Type="http://schemas.openxmlformats.org/officeDocument/2006/relationships/image" Target="../media/image190.png"/><Relationship Id="rId200" Type="http://schemas.openxmlformats.org/officeDocument/2006/relationships/image" Target="../media/image194.png"/><Relationship Id="rId16" Type="http://schemas.openxmlformats.org/officeDocument/2006/relationships/image" Target="../media/image10.png"/><Relationship Id="rId37" Type="http://schemas.openxmlformats.org/officeDocument/2006/relationships/image" Target="../media/image31.png"/><Relationship Id="rId58" Type="http://schemas.openxmlformats.org/officeDocument/2006/relationships/image" Target="../media/image52.png"/><Relationship Id="rId79" Type="http://schemas.openxmlformats.org/officeDocument/2006/relationships/image" Target="../media/image73.png"/><Relationship Id="rId102" Type="http://schemas.openxmlformats.org/officeDocument/2006/relationships/image" Target="../media/image96.png"/><Relationship Id="rId123" Type="http://schemas.openxmlformats.org/officeDocument/2006/relationships/image" Target="../media/image117.png"/><Relationship Id="rId144" Type="http://schemas.openxmlformats.org/officeDocument/2006/relationships/image" Target="../media/image138.png"/><Relationship Id="rId90" Type="http://schemas.openxmlformats.org/officeDocument/2006/relationships/image" Target="../media/image84.png"/><Relationship Id="rId165" Type="http://schemas.openxmlformats.org/officeDocument/2006/relationships/image" Target="../media/image159.png"/><Relationship Id="rId186" Type="http://schemas.openxmlformats.org/officeDocument/2006/relationships/image" Target="../media/image180.png"/><Relationship Id="rId27" Type="http://schemas.openxmlformats.org/officeDocument/2006/relationships/image" Target="../media/image21.png"/><Relationship Id="rId48" Type="http://schemas.openxmlformats.org/officeDocument/2006/relationships/image" Target="../media/image42.png"/><Relationship Id="rId69" Type="http://schemas.openxmlformats.org/officeDocument/2006/relationships/image" Target="../media/image63.png"/><Relationship Id="rId113" Type="http://schemas.openxmlformats.org/officeDocument/2006/relationships/image" Target="../media/image107.png"/><Relationship Id="rId134" Type="http://schemas.openxmlformats.org/officeDocument/2006/relationships/image" Target="../media/image128.png"/><Relationship Id="rId80" Type="http://schemas.openxmlformats.org/officeDocument/2006/relationships/image" Target="../media/image74.png"/><Relationship Id="rId155" Type="http://schemas.openxmlformats.org/officeDocument/2006/relationships/image" Target="../media/image149.png"/><Relationship Id="rId176" Type="http://schemas.openxmlformats.org/officeDocument/2006/relationships/image" Target="../media/image170.png"/><Relationship Id="rId197" Type="http://schemas.openxmlformats.org/officeDocument/2006/relationships/image" Target="../media/image191.png"/><Relationship Id="rId201" Type="http://schemas.openxmlformats.org/officeDocument/2006/relationships/image" Target="../media/image195.png"/><Relationship Id="rId17" Type="http://schemas.openxmlformats.org/officeDocument/2006/relationships/image" Target="../media/image11.png"/><Relationship Id="rId38" Type="http://schemas.openxmlformats.org/officeDocument/2006/relationships/image" Target="../media/image32.png"/><Relationship Id="rId59" Type="http://schemas.openxmlformats.org/officeDocument/2006/relationships/image" Target="../media/image53.png"/><Relationship Id="rId103" Type="http://schemas.openxmlformats.org/officeDocument/2006/relationships/image" Target="../media/image97.png"/><Relationship Id="rId124" Type="http://schemas.openxmlformats.org/officeDocument/2006/relationships/image" Target="../media/image118.png"/><Relationship Id="rId70" Type="http://schemas.openxmlformats.org/officeDocument/2006/relationships/image" Target="../media/image64.png"/><Relationship Id="rId91" Type="http://schemas.openxmlformats.org/officeDocument/2006/relationships/image" Target="../media/image85.png"/><Relationship Id="rId145" Type="http://schemas.openxmlformats.org/officeDocument/2006/relationships/image" Target="../media/image139.png"/><Relationship Id="rId166" Type="http://schemas.openxmlformats.org/officeDocument/2006/relationships/image" Target="../media/image160.png"/><Relationship Id="rId187" Type="http://schemas.openxmlformats.org/officeDocument/2006/relationships/image" Target="../media/image181.png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22.png"/><Relationship Id="rId49" Type="http://schemas.openxmlformats.org/officeDocument/2006/relationships/image" Target="../media/image43.png"/><Relationship Id="rId114" Type="http://schemas.openxmlformats.org/officeDocument/2006/relationships/image" Target="../media/image108.png"/><Relationship Id="rId60" Type="http://schemas.openxmlformats.org/officeDocument/2006/relationships/image" Target="../media/image54.png"/><Relationship Id="rId81" Type="http://schemas.openxmlformats.org/officeDocument/2006/relationships/image" Target="../media/image75.png"/><Relationship Id="rId135" Type="http://schemas.openxmlformats.org/officeDocument/2006/relationships/image" Target="../media/image129.png"/><Relationship Id="rId156" Type="http://schemas.openxmlformats.org/officeDocument/2006/relationships/image" Target="../media/image150.png"/><Relationship Id="rId177" Type="http://schemas.openxmlformats.org/officeDocument/2006/relationships/image" Target="../media/image171.png"/><Relationship Id="rId198" Type="http://schemas.openxmlformats.org/officeDocument/2006/relationships/image" Target="../media/image192.png"/><Relationship Id="rId18" Type="http://schemas.openxmlformats.org/officeDocument/2006/relationships/image" Target="../media/image12.png"/><Relationship Id="rId39" Type="http://schemas.openxmlformats.org/officeDocument/2006/relationships/image" Target="../media/image33.png"/><Relationship Id="rId50" Type="http://schemas.openxmlformats.org/officeDocument/2006/relationships/image" Target="../media/image44.png"/><Relationship Id="rId104" Type="http://schemas.openxmlformats.org/officeDocument/2006/relationships/image" Target="../media/image98.png"/><Relationship Id="rId125" Type="http://schemas.openxmlformats.org/officeDocument/2006/relationships/image" Target="../media/image119.png"/><Relationship Id="rId146" Type="http://schemas.openxmlformats.org/officeDocument/2006/relationships/image" Target="../media/image140.png"/><Relationship Id="rId167" Type="http://schemas.openxmlformats.org/officeDocument/2006/relationships/image" Target="../media/image161.png"/><Relationship Id="rId188" Type="http://schemas.openxmlformats.org/officeDocument/2006/relationships/image" Target="../media/image182.png"/><Relationship Id="rId71" Type="http://schemas.openxmlformats.org/officeDocument/2006/relationships/image" Target="../media/image65.png"/><Relationship Id="rId92" Type="http://schemas.openxmlformats.org/officeDocument/2006/relationships/image" Target="../media/image8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160" y="1320037"/>
            <a:ext cx="2695765" cy="64922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083" y="1405381"/>
            <a:ext cx="3137055" cy="77698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261" y="1469389"/>
            <a:ext cx="3461267" cy="874395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-192" y="1519555"/>
            <a:ext cx="3794571" cy="104394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439" y="1606550"/>
            <a:ext cx="4226565" cy="12319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830" y="1690877"/>
            <a:ext cx="4634511" cy="146329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1814956"/>
            <a:ext cx="5110734" cy="175785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7786" y="1893950"/>
            <a:ext cx="5561643" cy="213664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177" y="1946147"/>
            <a:ext cx="6147591" cy="2635504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-57" y="2089912"/>
            <a:ext cx="6642157" cy="3097276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0" y="2220849"/>
            <a:ext cx="7279132" cy="3869609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59053" y="2309114"/>
            <a:ext cx="7284542" cy="4538416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2825876" y="2449068"/>
            <a:ext cx="5857621" cy="4407803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029962" y="2933366"/>
            <a:ext cx="4114038" cy="3901420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7018781" y="4299585"/>
            <a:ext cx="2125218" cy="2532383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737026" y="6308628"/>
            <a:ext cx="406973" cy="549370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0" y="2293551"/>
            <a:ext cx="9141967" cy="2916877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7910" y="3947160"/>
            <a:ext cx="5910957" cy="2897529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618" y="4678679"/>
            <a:ext cx="3902283" cy="2158404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53" y="5624664"/>
            <a:ext cx="1872969" cy="1212541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3883" y="3407917"/>
            <a:ext cx="8001180" cy="3420399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0364" y="2031746"/>
            <a:ext cx="9133635" cy="2697310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291934" y="1868296"/>
            <a:ext cx="8807742" cy="2451480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730326" y="1775205"/>
            <a:ext cx="8413673" cy="2179873"/>
          </a:xfrm>
          <a:prstGeom prst="rect">
            <a:avLst/>
          </a:prstGeom>
        </p:spPr>
      </p:pic>
      <p:pic>
        <p:nvPicPr>
          <p:cNvPr id="41" name="bg object 41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445260" y="1628012"/>
            <a:ext cx="7701280" cy="1776349"/>
          </a:xfrm>
          <a:prstGeom prst="rect">
            <a:avLst/>
          </a:prstGeom>
        </p:spPr>
      </p:pic>
      <p:pic>
        <p:nvPicPr>
          <p:cNvPr id="42" name="bg object 42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756663" y="1541398"/>
            <a:ext cx="7384796" cy="1613027"/>
          </a:xfrm>
          <a:prstGeom prst="rect">
            <a:avLst/>
          </a:prstGeom>
        </p:spPr>
      </p:pic>
      <p:pic>
        <p:nvPicPr>
          <p:cNvPr id="43" name="bg object 43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2047113" y="1462150"/>
            <a:ext cx="7089775" cy="1457198"/>
          </a:xfrm>
          <a:prstGeom prst="rect">
            <a:avLst/>
          </a:prstGeom>
        </p:spPr>
      </p:pic>
      <p:pic>
        <p:nvPicPr>
          <p:cNvPr id="44" name="bg object 44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2421763" y="1422653"/>
            <a:ext cx="6722236" cy="1307199"/>
          </a:xfrm>
          <a:prstGeom prst="rect">
            <a:avLst/>
          </a:prstGeom>
        </p:spPr>
      </p:pic>
      <p:pic>
        <p:nvPicPr>
          <p:cNvPr id="45" name="bg object 45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2674873" y="1326261"/>
            <a:ext cx="6469126" cy="1221796"/>
          </a:xfrm>
          <a:prstGeom prst="rect">
            <a:avLst/>
          </a:prstGeom>
        </p:spPr>
      </p:pic>
      <p:pic>
        <p:nvPicPr>
          <p:cNvPr id="46" name="bg object 46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081303" y="1716277"/>
            <a:ext cx="8038693" cy="1923669"/>
          </a:xfrm>
          <a:prstGeom prst="rect">
            <a:avLst/>
          </a:prstGeom>
        </p:spPr>
      </p:pic>
      <p:pic>
        <p:nvPicPr>
          <p:cNvPr id="47" name="bg object 47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5417" y="2957830"/>
            <a:ext cx="9104546" cy="3542677"/>
          </a:xfrm>
          <a:prstGeom prst="rect">
            <a:avLst/>
          </a:prstGeom>
        </p:spPr>
      </p:pic>
      <p:pic>
        <p:nvPicPr>
          <p:cNvPr id="48" name="bg object 48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-37" y="2610865"/>
            <a:ext cx="9137687" cy="3242843"/>
          </a:xfrm>
          <a:prstGeom prst="rect">
            <a:avLst/>
          </a:prstGeom>
        </p:spPr>
      </p:pic>
      <p:pic>
        <p:nvPicPr>
          <p:cNvPr id="49" name="bg object 49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174749" y="5332475"/>
            <a:ext cx="266700" cy="152400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374650" y="4879974"/>
            <a:ext cx="266700" cy="150875"/>
          </a:xfrm>
          <a:prstGeom prst="rect">
            <a:avLst/>
          </a:prstGeom>
        </p:spPr>
      </p:pic>
      <p:pic>
        <p:nvPicPr>
          <p:cNvPr id="51" name="bg object 51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252412" y="5797549"/>
            <a:ext cx="311150" cy="168275"/>
          </a:xfrm>
          <a:prstGeom prst="rect">
            <a:avLst/>
          </a:prstGeom>
        </p:spPr>
      </p:pic>
      <p:pic>
        <p:nvPicPr>
          <p:cNvPr id="52" name="bg object 52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53" name="bg object 53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941448" y="4883149"/>
            <a:ext cx="266700" cy="150875"/>
          </a:xfrm>
          <a:prstGeom prst="rect">
            <a:avLst/>
          </a:prstGeom>
        </p:spPr>
      </p:pic>
      <p:pic>
        <p:nvPicPr>
          <p:cNvPr id="54" name="bg object 54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2676525" y="4535550"/>
            <a:ext cx="247650" cy="142875"/>
          </a:xfrm>
          <a:prstGeom prst="rect">
            <a:avLst/>
          </a:prstGeom>
        </p:spPr>
      </p:pic>
      <p:pic>
        <p:nvPicPr>
          <p:cNvPr id="55" name="bg object 55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1190624" y="4506975"/>
            <a:ext cx="239775" cy="141224"/>
          </a:xfrm>
          <a:prstGeom prst="rect">
            <a:avLst/>
          </a:prstGeom>
        </p:spPr>
      </p:pic>
      <p:pic>
        <p:nvPicPr>
          <p:cNvPr id="56" name="bg object 56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582612" y="4216399"/>
            <a:ext cx="238125" cy="133350"/>
          </a:xfrm>
          <a:prstGeom prst="rect">
            <a:avLst/>
          </a:prstGeom>
        </p:spPr>
      </p:pic>
      <p:pic>
        <p:nvPicPr>
          <p:cNvPr id="57" name="bg object 57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1860550" y="4194174"/>
            <a:ext cx="247650" cy="131825"/>
          </a:xfrm>
          <a:prstGeom prst="rect">
            <a:avLst/>
          </a:prstGeom>
        </p:spPr>
      </p:pic>
      <p:pic>
        <p:nvPicPr>
          <p:cNvPr id="58" name="bg object 58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3811523" y="3945000"/>
            <a:ext cx="247650" cy="131699"/>
          </a:xfrm>
          <a:prstGeom prst="rect">
            <a:avLst/>
          </a:prstGeom>
        </p:spPr>
      </p:pic>
      <p:pic>
        <p:nvPicPr>
          <p:cNvPr id="59" name="bg object 59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3032125" y="3673474"/>
            <a:ext cx="212725" cy="115950"/>
          </a:xfrm>
          <a:prstGeom prst="rect">
            <a:avLst/>
          </a:prstGeom>
        </p:spPr>
      </p:pic>
      <p:pic>
        <p:nvPicPr>
          <p:cNvPr id="60" name="bg object 60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3578225" y="3419474"/>
            <a:ext cx="212725" cy="96774"/>
          </a:xfrm>
          <a:prstGeom prst="rect">
            <a:avLst/>
          </a:prstGeom>
        </p:spPr>
      </p:pic>
      <p:pic>
        <p:nvPicPr>
          <p:cNvPr id="61" name="bg object 61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4352925" y="3659250"/>
            <a:ext cx="222250" cy="114300"/>
          </a:xfrm>
          <a:prstGeom prst="rect">
            <a:avLst/>
          </a:prstGeom>
        </p:spPr>
      </p:pic>
      <p:pic>
        <p:nvPicPr>
          <p:cNvPr id="62" name="bg object 62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4464050" y="3013074"/>
            <a:ext cx="204850" cy="96900"/>
          </a:xfrm>
          <a:prstGeom prst="rect">
            <a:avLst/>
          </a:prstGeom>
        </p:spPr>
      </p:pic>
      <p:pic>
        <p:nvPicPr>
          <p:cNvPr id="63" name="bg object 63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5907151" y="2844799"/>
            <a:ext cx="203200" cy="96900"/>
          </a:xfrm>
          <a:prstGeom prst="rect">
            <a:avLst/>
          </a:prstGeom>
        </p:spPr>
      </p:pic>
      <p:pic>
        <p:nvPicPr>
          <p:cNvPr id="64" name="bg object 64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5600700" y="3009899"/>
            <a:ext cx="203200" cy="96900"/>
          </a:xfrm>
          <a:prstGeom prst="rect">
            <a:avLst/>
          </a:prstGeom>
        </p:spPr>
      </p:pic>
      <p:pic>
        <p:nvPicPr>
          <p:cNvPr id="65" name="bg object 65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4864100" y="2822574"/>
            <a:ext cx="203200" cy="98425"/>
          </a:xfrm>
          <a:prstGeom prst="rect">
            <a:avLst/>
          </a:prstGeom>
        </p:spPr>
      </p:pic>
      <p:pic>
        <p:nvPicPr>
          <p:cNvPr id="66" name="bg object 66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5202301" y="3213099"/>
            <a:ext cx="212725" cy="115824"/>
          </a:xfrm>
          <a:prstGeom prst="rect">
            <a:avLst/>
          </a:prstGeom>
        </p:spPr>
      </p:pic>
      <p:pic>
        <p:nvPicPr>
          <p:cNvPr id="67" name="bg object 67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4805426" y="3428999"/>
            <a:ext cx="211074" cy="96774"/>
          </a:xfrm>
          <a:prstGeom prst="rect">
            <a:avLst/>
          </a:prstGeom>
        </p:spPr>
      </p:pic>
      <p:pic>
        <p:nvPicPr>
          <p:cNvPr id="68" name="bg object 68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2490723" y="3894200"/>
            <a:ext cx="238251" cy="142875"/>
          </a:xfrm>
          <a:prstGeom prst="rect">
            <a:avLst/>
          </a:prstGeom>
        </p:spPr>
      </p:pic>
      <p:pic>
        <p:nvPicPr>
          <p:cNvPr id="69" name="bg object 69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2957448" y="3219449"/>
            <a:ext cx="220725" cy="96900"/>
          </a:xfrm>
          <a:prstGeom prst="rect">
            <a:avLst/>
          </a:prstGeom>
        </p:spPr>
      </p:pic>
      <p:pic>
        <p:nvPicPr>
          <p:cNvPr id="70" name="bg object 70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71" name="bg object 71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1890648" y="3668775"/>
            <a:ext cx="212851" cy="114300"/>
          </a:xfrm>
          <a:prstGeom prst="rect">
            <a:avLst/>
          </a:prstGeom>
        </p:spPr>
      </p:pic>
      <p:pic>
        <p:nvPicPr>
          <p:cNvPr id="72" name="bg object 72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1831975" y="3249675"/>
            <a:ext cx="212725" cy="96774"/>
          </a:xfrm>
          <a:prstGeom prst="rect">
            <a:avLst/>
          </a:prstGeom>
        </p:spPr>
      </p:pic>
      <p:pic>
        <p:nvPicPr>
          <p:cNvPr id="73" name="bg object 73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1812925" y="2862325"/>
            <a:ext cx="203200" cy="96774"/>
          </a:xfrm>
          <a:prstGeom prst="rect">
            <a:avLst/>
          </a:prstGeom>
        </p:spPr>
      </p:pic>
      <p:pic>
        <p:nvPicPr>
          <p:cNvPr id="74" name="bg object 74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2381250" y="3035299"/>
            <a:ext cx="203200" cy="96900"/>
          </a:xfrm>
          <a:prstGeom prst="rect">
            <a:avLst/>
          </a:prstGeom>
        </p:spPr>
      </p:pic>
      <p:pic>
        <p:nvPicPr>
          <p:cNvPr id="75" name="bg object 75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2863850" y="2859150"/>
            <a:ext cx="203200" cy="96774"/>
          </a:xfrm>
          <a:prstGeom prst="rect">
            <a:avLst/>
          </a:prstGeom>
        </p:spPr>
      </p:pic>
      <p:pic>
        <p:nvPicPr>
          <p:cNvPr id="76" name="bg object 76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3427348" y="3024250"/>
            <a:ext cx="203200" cy="96774"/>
          </a:xfrm>
          <a:prstGeom prst="rect">
            <a:avLst/>
          </a:prstGeom>
        </p:spPr>
      </p:pic>
      <p:pic>
        <p:nvPicPr>
          <p:cNvPr id="77" name="bg object 77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3860800" y="2836799"/>
            <a:ext cx="203200" cy="96900"/>
          </a:xfrm>
          <a:prstGeom prst="rect">
            <a:avLst/>
          </a:prstGeom>
        </p:spPr>
      </p:pic>
      <p:pic>
        <p:nvPicPr>
          <p:cNvPr id="78" name="bg object 78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746125" y="3225799"/>
            <a:ext cx="212725" cy="115950"/>
          </a:xfrm>
          <a:prstGeom prst="rect">
            <a:avLst/>
          </a:prstGeom>
        </p:spPr>
      </p:pic>
      <p:pic>
        <p:nvPicPr>
          <p:cNvPr id="79" name="bg object 79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07949" y="3438524"/>
            <a:ext cx="212725" cy="115824"/>
          </a:xfrm>
          <a:prstGeom prst="rect">
            <a:avLst/>
          </a:prstGeom>
        </p:spPr>
      </p:pic>
      <p:pic>
        <p:nvPicPr>
          <p:cNvPr id="80" name="bg object 80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266824" y="3041649"/>
            <a:ext cx="203200" cy="96900"/>
          </a:xfrm>
          <a:prstGeom prst="rect">
            <a:avLst/>
          </a:prstGeom>
        </p:spPr>
      </p:pic>
      <p:pic>
        <p:nvPicPr>
          <p:cNvPr id="81" name="bg object 81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722312" y="2852800"/>
            <a:ext cx="203200" cy="96774"/>
          </a:xfrm>
          <a:prstGeom prst="rect">
            <a:avLst/>
          </a:prstGeom>
        </p:spPr>
      </p:pic>
      <p:pic>
        <p:nvPicPr>
          <p:cNvPr id="82" name="bg object 82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179387" y="3017774"/>
            <a:ext cx="203200" cy="96900"/>
          </a:xfrm>
          <a:prstGeom prst="rect">
            <a:avLst/>
          </a:prstGeom>
        </p:spPr>
      </p:pic>
      <p:pic>
        <p:nvPicPr>
          <p:cNvPr id="83" name="bg object 83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685800" y="3687825"/>
            <a:ext cx="220662" cy="96774"/>
          </a:xfrm>
          <a:prstGeom prst="rect">
            <a:avLst/>
          </a:prstGeom>
        </p:spPr>
      </p:pic>
      <p:pic>
        <p:nvPicPr>
          <p:cNvPr id="84" name="bg object 84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1292224" y="3457574"/>
            <a:ext cx="212725" cy="96774"/>
          </a:xfrm>
          <a:prstGeom prst="rect">
            <a:avLst/>
          </a:prstGeom>
        </p:spPr>
      </p:pic>
      <p:pic>
        <p:nvPicPr>
          <p:cNvPr id="85" name="bg object 85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1252537" y="3924299"/>
            <a:ext cx="247586" cy="141224"/>
          </a:xfrm>
          <a:prstGeom prst="rect">
            <a:avLst/>
          </a:prstGeom>
        </p:spPr>
      </p:pic>
      <p:pic>
        <p:nvPicPr>
          <p:cNvPr id="86" name="bg object 86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4038600" y="3198875"/>
            <a:ext cx="222250" cy="114300"/>
          </a:xfrm>
          <a:prstGeom prst="rect">
            <a:avLst/>
          </a:prstGeom>
        </p:spPr>
      </p:pic>
      <p:pic>
        <p:nvPicPr>
          <p:cNvPr id="87" name="bg object 87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2312923" y="2698749"/>
            <a:ext cx="195325" cy="81025"/>
          </a:xfrm>
          <a:prstGeom prst="rect">
            <a:avLst/>
          </a:prstGeom>
        </p:spPr>
      </p:pic>
      <p:pic>
        <p:nvPicPr>
          <p:cNvPr id="88" name="bg object 88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2773298" y="2538475"/>
            <a:ext cx="195325" cy="79375"/>
          </a:xfrm>
          <a:prstGeom prst="rect">
            <a:avLst/>
          </a:prstGeom>
        </p:spPr>
      </p:pic>
      <p:pic>
        <p:nvPicPr>
          <p:cNvPr id="89" name="bg object 89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2198623" y="2390774"/>
            <a:ext cx="195325" cy="79375"/>
          </a:xfrm>
          <a:prstGeom prst="rect">
            <a:avLst/>
          </a:prstGeom>
        </p:spPr>
      </p:pic>
      <p:pic>
        <p:nvPicPr>
          <p:cNvPr id="90" name="bg object 90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1735073" y="2531999"/>
            <a:ext cx="195325" cy="81025"/>
          </a:xfrm>
          <a:prstGeom prst="rect">
            <a:avLst/>
          </a:prstGeom>
        </p:spPr>
      </p:pic>
      <p:pic>
        <p:nvPicPr>
          <p:cNvPr id="91" name="bg object 91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1257299" y="2682874"/>
            <a:ext cx="196850" cy="81025"/>
          </a:xfrm>
          <a:prstGeom prst="rect">
            <a:avLst/>
          </a:prstGeom>
        </p:spPr>
      </p:pic>
      <p:pic>
        <p:nvPicPr>
          <p:cNvPr id="92" name="bg object 92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3192398" y="2400299"/>
            <a:ext cx="195325" cy="79375"/>
          </a:xfrm>
          <a:prstGeom prst="rect">
            <a:avLst/>
          </a:prstGeom>
        </p:spPr>
      </p:pic>
      <p:pic>
        <p:nvPicPr>
          <p:cNvPr id="93" name="bg object 93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3313048" y="2692399"/>
            <a:ext cx="195325" cy="79375"/>
          </a:xfrm>
          <a:prstGeom prst="rect">
            <a:avLst/>
          </a:prstGeom>
        </p:spPr>
      </p:pic>
      <p:pic>
        <p:nvPicPr>
          <p:cNvPr id="94" name="bg object 94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3722623" y="2541524"/>
            <a:ext cx="195325" cy="79501"/>
          </a:xfrm>
          <a:prstGeom prst="rect">
            <a:avLst/>
          </a:prstGeom>
        </p:spPr>
      </p:pic>
      <p:pic>
        <p:nvPicPr>
          <p:cNvPr id="95" name="bg object 95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4260850" y="2676524"/>
            <a:ext cx="195325" cy="81025"/>
          </a:xfrm>
          <a:prstGeom prst="rect">
            <a:avLst/>
          </a:prstGeom>
        </p:spPr>
      </p:pic>
      <p:pic>
        <p:nvPicPr>
          <p:cNvPr id="96" name="bg object 96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1279524" y="2400299"/>
            <a:ext cx="195325" cy="79375"/>
          </a:xfrm>
          <a:prstGeom prst="rect">
            <a:avLst/>
          </a:prstGeom>
        </p:spPr>
      </p:pic>
      <p:pic>
        <p:nvPicPr>
          <p:cNvPr id="97" name="bg object 97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785812" y="2535300"/>
            <a:ext cx="195262" cy="79375"/>
          </a:xfrm>
          <a:prstGeom prst="rect">
            <a:avLst/>
          </a:prstGeom>
        </p:spPr>
      </p:pic>
      <p:pic>
        <p:nvPicPr>
          <p:cNvPr id="98" name="bg object 98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361950" y="2393949"/>
            <a:ext cx="195262" cy="79375"/>
          </a:xfrm>
          <a:prstGeom prst="rect">
            <a:avLst/>
          </a:prstGeom>
        </p:spPr>
      </p:pic>
      <p:pic>
        <p:nvPicPr>
          <p:cNvPr id="99" name="bg object 99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249237" y="2695574"/>
            <a:ext cx="195262" cy="79375"/>
          </a:xfrm>
          <a:prstGeom prst="rect">
            <a:avLst/>
          </a:prstGeom>
        </p:spPr>
      </p:pic>
      <p:pic>
        <p:nvPicPr>
          <p:cNvPr id="100" name="bg object 100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4583048" y="2531999"/>
            <a:ext cx="196850" cy="79501"/>
          </a:xfrm>
          <a:prstGeom prst="rect">
            <a:avLst/>
          </a:prstGeom>
        </p:spPr>
      </p:pic>
      <p:pic>
        <p:nvPicPr>
          <p:cNvPr id="101" name="bg object 101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4887976" y="2398649"/>
            <a:ext cx="196850" cy="81025"/>
          </a:xfrm>
          <a:prstGeom prst="rect">
            <a:avLst/>
          </a:prstGeom>
        </p:spPr>
      </p:pic>
      <p:pic>
        <p:nvPicPr>
          <p:cNvPr id="102" name="bg object 102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5191125" y="2679699"/>
            <a:ext cx="196850" cy="81025"/>
          </a:xfrm>
          <a:prstGeom prst="rect">
            <a:avLst/>
          </a:prstGeom>
        </p:spPr>
      </p:pic>
      <p:pic>
        <p:nvPicPr>
          <p:cNvPr id="103" name="bg object 103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5481701" y="2538475"/>
            <a:ext cx="195199" cy="79375"/>
          </a:xfrm>
          <a:prstGeom prst="rect">
            <a:avLst/>
          </a:prstGeom>
        </p:spPr>
      </p:pic>
      <p:pic>
        <p:nvPicPr>
          <p:cNvPr id="104" name="bg object 104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5796026" y="2390774"/>
            <a:ext cx="195199" cy="79375"/>
          </a:xfrm>
          <a:prstGeom prst="rect">
            <a:avLst/>
          </a:prstGeom>
        </p:spPr>
      </p:pic>
      <p:pic>
        <p:nvPicPr>
          <p:cNvPr id="105" name="bg object 105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6748526" y="2401950"/>
            <a:ext cx="196850" cy="80899"/>
          </a:xfrm>
          <a:prstGeom prst="rect">
            <a:avLst/>
          </a:prstGeom>
        </p:spPr>
      </p:pic>
      <p:pic>
        <p:nvPicPr>
          <p:cNvPr id="106" name="bg object 106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6192901" y="2700400"/>
            <a:ext cx="203200" cy="79375"/>
          </a:xfrm>
          <a:prstGeom prst="rect">
            <a:avLst/>
          </a:prstGeom>
        </p:spPr>
      </p:pic>
      <p:pic>
        <p:nvPicPr>
          <p:cNvPr id="107" name="bg object 107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6486525" y="2552699"/>
            <a:ext cx="203200" cy="79375"/>
          </a:xfrm>
          <a:prstGeom prst="rect">
            <a:avLst/>
          </a:prstGeom>
        </p:spPr>
      </p:pic>
      <p:pic>
        <p:nvPicPr>
          <p:cNvPr id="108" name="bg object 108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09" name="bg object 109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1122362" y="6372224"/>
            <a:ext cx="303212" cy="177800"/>
          </a:xfrm>
          <a:prstGeom prst="rect">
            <a:avLst/>
          </a:prstGeom>
        </p:spPr>
      </p:pic>
      <p:pic>
        <p:nvPicPr>
          <p:cNvPr id="110" name="bg object 110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3538473" y="4905374"/>
            <a:ext cx="266700" cy="150875"/>
          </a:xfrm>
          <a:prstGeom prst="rect">
            <a:avLst/>
          </a:prstGeom>
        </p:spPr>
      </p:pic>
      <p:pic>
        <p:nvPicPr>
          <p:cNvPr id="111" name="bg object 111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4133850" y="4551425"/>
            <a:ext cx="247650" cy="141224"/>
          </a:xfrm>
          <a:prstGeom prst="rect">
            <a:avLst/>
          </a:prstGeom>
        </p:spPr>
      </p:pic>
      <p:pic>
        <p:nvPicPr>
          <p:cNvPr id="112" name="bg object 112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4614798" y="4235449"/>
            <a:ext cx="247650" cy="133350"/>
          </a:xfrm>
          <a:prstGeom prst="rect">
            <a:avLst/>
          </a:prstGeom>
        </p:spPr>
      </p:pic>
      <p:pic>
        <p:nvPicPr>
          <p:cNvPr id="113" name="bg object 113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5156200" y="3895724"/>
            <a:ext cx="238125" cy="142875"/>
          </a:xfrm>
          <a:prstGeom prst="rect">
            <a:avLst/>
          </a:prstGeom>
        </p:spPr>
      </p:pic>
      <p:pic>
        <p:nvPicPr>
          <p:cNvPr id="114" name="bg object 114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2859023" y="5333999"/>
            <a:ext cx="266700" cy="150875"/>
          </a:xfrm>
          <a:prstGeom prst="rect">
            <a:avLst/>
          </a:prstGeom>
        </p:spPr>
      </p:pic>
      <p:pic>
        <p:nvPicPr>
          <p:cNvPr id="115" name="bg object 115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5575300" y="3654424"/>
            <a:ext cx="212725" cy="115950"/>
          </a:xfrm>
          <a:prstGeom prst="rect">
            <a:avLst/>
          </a:prstGeom>
        </p:spPr>
      </p:pic>
      <p:pic>
        <p:nvPicPr>
          <p:cNvPr id="116" name="bg object 116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6318250" y="3197224"/>
            <a:ext cx="212725" cy="114300"/>
          </a:xfrm>
          <a:prstGeom prst="rect">
            <a:avLst/>
          </a:prstGeom>
        </p:spPr>
      </p:pic>
      <p:pic>
        <p:nvPicPr>
          <p:cNvPr id="117" name="bg object 117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5957951" y="3425824"/>
            <a:ext cx="212725" cy="96900"/>
          </a:xfrm>
          <a:prstGeom prst="rect">
            <a:avLst/>
          </a:prstGeom>
        </p:spPr>
      </p:pic>
      <p:pic>
        <p:nvPicPr>
          <p:cNvPr id="118" name="bg object 118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6629400" y="3013074"/>
            <a:ext cx="203200" cy="96900"/>
          </a:xfrm>
          <a:prstGeom prst="rect">
            <a:avLst/>
          </a:prstGeom>
        </p:spPr>
      </p:pic>
      <p:pic>
        <p:nvPicPr>
          <p:cNvPr id="119" name="bg object 119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6886575" y="2852800"/>
            <a:ext cx="204850" cy="96774"/>
          </a:xfrm>
          <a:prstGeom prst="rect">
            <a:avLst/>
          </a:prstGeom>
        </p:spPr>
      </p:pic>
      <p:pic>
        <p:nvPicPr>
          <p:cNvPr id="120" name="bg object 120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7151751" y="2698749"/>
            <a:ext cx="196850" cy="81025"/>
          </a:xfrm>
          <a:prstGeom prst="rect">
            <a:avLst/>
          </a:prstGeom>
        </p:spPr>
      </p:pic>
      <p:pic>
        <p:nvPicPr>
          <p:cNvPr id="121" name="bg object 121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7399401" y="2544825"/>
            <a:ext cx="195199" cy="79375"/>
          </a:xfrm>
          <a:prstGeom prst="rect">
            <a:avLst/>
          </a:prstGeom>
        </p:spPr>
      </p:pic>
      <p:pic>
        <p:nvPicPr>
          <p:cNvPr id="122" name="bg object 122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7624826" y="2400299"/>
            <a:ext cx="203200" cy="81025"/>
          </a:xfrm>
          <a:prstGeom prst="rect">
            <a:avLst/>
          </a:prstGeom>
        </p:spPr>
      </p:pic>
      <p:pic>
        <p:nvPicPr>
          <p:cNvPr id="123" name="bg object 123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7826375" y="2271775"/>
            <a:ext cx="176275" cy="79375"/>
          </a:xfrm>
          <a:prstGeom prst="rect">
            <a:avLst/>
          </a:prstGeom>
        </p:spPr>
      </p:pic>
      <p:pic>
        <p:nvPicPr>
          <p:cNvPr id="124" name="bg object 124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6088126" y="2270124"/>
            <a:ext cx="177800" cy="79375"/>
          </a:xfrm>
          <a:prstGeom prst="rect">
            <a:avLst/>
          </a:prstGeom>
        </p:spPr>
      </p:pic>
      <p:pic>
        <p:nvPicPr>
          <p:cNvPr id="125" name="bg object 125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5216525" y="2270124"/>
            <a:ext cx="177800" cy="79375"/>
          </a:xfrm>
          <a:prstGeom prst="rect">
            <a:avLst/>
          </a:prstGeom>
        </p:spPr>
      </p:pic>
      <p:pic>
        <p:nvPicPr>
          <p:cNvPr id="126" name="bg object 126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4718050" y="2168524"/>
            <a:ext cx="176275" cy="81025"/>
          </a:xfrm>
          <a:prstGeom prst="rect">
            <a:avLst/>
          </a:prstGeom>
        </p:spPr>
      </p:pic>
      <p:pic>
        <p:nvPicPr>
          <p:cNvPr id="127" name="bg object 127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5003800" y="2051049"/>
            <a:ext cx="177800" cy="79375"/>
          </a:xfrm>
          <a:prstGeom prst="rect">
            <a:avLst/>
          </a:prstGeom>
        </p:spPr>
      </p:pic>
      <p:pic>
        <p:nvPicPr>
          <p:cNvPr id="128" name="bg object 128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4794250" y="1857374"/>
            <a:ext cx="177800" cy="79375"/>
          </a:xfrm>
          <a:prstGeom prst="rect">
            <a:avLst/>
          </a:prstGeom>
        </p:spPr>
      </p:pic>
      <p:pic>
        <p:nvPicPr>
          <p:cNvPr id="129" name="bg object 129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3878198" y="2171699"/>
            <a:ext cx="177800" cy="81025"/>
          </a:xfrm>
          <a:prstGeom prst="rect">
            <a:avLst/>
          </a:prstGeom>
        </p:spPr>
      </p:pic>
      <p:pic>
        <p:nvPicPr>
          <p:cNvPr id="130" name="bg object 130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3652773" y="1936749"/>
            <a:ext cx="177800" cy="81025"/>
          </a:xfrm>
          <a:prstGeom prst="rect">
            <a:avLst/>
          </a:prstGeom>
        </p:spPr>
      </p:pic>
      <p:pic>
        <p:nvPicPr>
          <p:cNvPr id="131" name="bg object 131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3325748" y="2038349"/>
            <a:ext cx="177800" cy="81025"/>
          </a:xfrm>
          <a:prstGeom prst="rect">
            <a:avLst/>
          </a:prstGeom>
        </p:spPr>
      </p:pic>
      <p:pic>
        <p:nvPicPr>
          <p:cNvPr id="132" name="bg object 132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3536950" y="2289174"/>
            <a:ext cx="176275" cy="79375"/>
          </a:xfrm>
          <a:prstGeom prst="rect">
            <a:avLst/>
          </a:prstGeom>
        </p:spPr>
      </p:pic>
      <p:pic>
        <p:nvPicPr>
          <p:cNvPr id="133" name="bg object 133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1760473" y="2260599"/>
            <a:ext cx="177800" cy="79375"/>
          </a:xfrm>
          <a:prstGeom prst="rect">
            <a:avLst/>
          </a:prstGeom>
        </p:spPr>
      </p:pic>
      <p:pic>
        <p:nvPicPr>
          <p:cNvPr id="134" name="bg object 134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969962" y="2038349"/>
            <a:ext cx="176212" cy="81025"/>
          </a:xfrm>
          <a:prstGeom prst="rect">
            <a:avLst/>
          </a:prstGeom>
        </p:spPr>
      </p:pic>
      <p:pic>
        <p:nvPicPr>
          <p:cNvPr id="135" name="bg object 135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484187" y="2155824"/>
            <a:ext cx="176212" cy="81025"/>
          </a:xfrm>
          <a:prstGeom prst="rect">
            <a:avLst/>
          </a:prstGeom>
        </p:spPr>
      </p:pic>
      <p:pic>
        <p:nvPicPr>
          <p:cNvPr id="136" name="bg object 136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247650" y="1831974"/>
            <a:ext cx="177800" cy="79375"/>
          </a:xfrm>
          <a:prstGeom prst="rect">
            <a:avLst/>
          </a:prstGeom>
        </p:spPr>
      </p:pic>
      <p:pic>
        <p:nvPicPr>
          <p:cNvPr id="137" name="bg object 137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7204075" y="2167000"/>
            <a:ext cx="168275" cy="71374"/>
          </a:xfrm>
          <a:prstGeom prst="rect">
            <a:avLst/>
          </a:prstGeom>
        </p:spPr>
      </p:pic>
      <p:pic>
        <p:nvPicPr>
          <p:cNvPr id="138" name="bg object 138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6996176" y="2285999"/>
            <a:ext cx="166624" cy="69850"/>
          </a:xfrm>
          <a:prstGeom prst="rect">
            <a:avLst/>
          </a:prstGeom>
        </p:spPr>
      </p:pic>
      <p:pic>
        <p:nvPicPr>
          <p:cNvPr id="139" name="bg object 139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6337300" y="2152649"/>
            <a:ext cx="168275" cy="71500"/>
          </a:xfrm>
          <a:prstGeom prst="rect">
            <a:avLst/>
          </a:prstGeom>
        </p:spPr>
      </p:pic>
      <p:pic>
        <p:nvPicPr>
          <p:cNvPr id="140" name="bg object 140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5502275" y="2152649"/>
            <a:ext cx="168275" cy="71500"/>
          </a:xfrm>
          <a:prstGeom prst="rect">
            <a:avLst/>
          </a:prstGeom>
        </p:spPr>
      </p:pic>
      <p:pic>
        <p:nvPicPr>
          <p:cNvPr id="141" name="bg object 141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4527550" y="1949449"/>
            <a:ext cx="168275" cy="69850"/>
          </a:xfrm>
          <a:prstGeom prst="rect">
            <a:avLst/>
          </a:prstGeom>
        </p:spPr>
      </p:pic>
      <p:pic>
        <p:nvPicPr>
          <p:cNvPr id="142" name="bg object 142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4251325" y="1760600"/>
            <a:ext cx="168275" cy="69850"/>
          </a:xfrm>
          <a:prstGeom prst="rect">
            <a:avLst/>
          </a:prstGeom>
        </p:spPr>
      </p:pic>
      <p:pic>
        <p:nvPicPr>
          <p:cNvPr id="143" name="bg object 143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4538598" y="1659000"/>
            <a:ext cx="168401" cy="71374"/>
          </a:xfrm>
          <a:prstGeom prst="rect">
            <a:avLst/>
          </a:prstGeom>
        </p:spPr>
      </p:pic>
      <p:pic>
        <p:nvPicPr>
          <p:cNvPr id="144" name="bg object 144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3082925" y="1650999"/>
            <a:ext cx="168275" cy="71500"/>
          </a:xfrm>
          <a:prstGeom prst="rect">
            <a:avLst/>
          </a:prstGeom>
        </p:spPr>
      </p:pic>
      <p:pic>
        <p:nvPicPr>
          <p:cNvPr id="145" name="bg object 145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727200" y="2027300"/>
            <a:ext cx="168275" cy="69850"/>
          </a:xfrm>
          <a:prstGeom prst="rect">
            <a:avLst/>
          </a:prstGeom>
        </p:spPr>
      </p:pic>
      <p:pic>
        <p:nvPicPr>
          <p:cNvPr id="146" name="bg object 146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1312798" y="2143124"/>
            <a:ext cx="168401" cy="71500"/>
          </a:xfrm>
          <a:prstGeom prst="rect">
            <a:avLst/>
          </a:prstGeom>
        </p:spPr>
      </p:pic>
      <p:pic>
        <p:nvPicPr>
          <p:cNvPr id="147" name="bg object 147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852487" y="2266949"/>
            <a:ext cx="168275" cy="71500"/>
          </a:xfrm>
          <a:prstGeom prst="rect">
            <a:avLst/>
          </a:prstGeom>
        </p:spPr>
      </p:pic>
      <p:pic>
        <p:nvPicPr>
          <p:cNvPr id="148" name="bg object 148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1008062" y="1682749"/>
            <a:ext cx="168275" cy="71500"/>
          </a:xfrm>
          <a:prstGeom prst="rect">
            <a:avLst/>
          </a:prstGeom>
        </p:spPr>
      </p:pic>
      <p:pic>
        <p:nvPicPr>
          <p:cNvPr id="149" name="bg object 149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2444750" y="1666874"/>
            <a:ext cx="168275" cy="71500"/>
          </a:xfrm>
          <a:prstGeom prst="rect">
            <a:avLst/>
          </a:prstGeom>
        </p:spPr>
      </p:pic>
      <p:pic>
        <p:nvPicPr>
          <p:cNvPr id="150" name="bg object 150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778000" y="1687575"/>
            <a:ext cx="166750" cy="71374"/>
          </a:xfrm>
          <a:prstGeom prst="rect">
            <a:avLst/>
          </a:prstGeom>
        </p:spPr>
      </p:pic>
      <p:pic>
        <p:nvPicPr>
          <p:cNvPr id="151" name="bg object 151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6558026" y="2038349"/>
            <a:ext cx="176149" cy="71500"/>
          </a:xfrm>
          <a:prstGeom prst="rect">
            <a:avLst/>
          </a:prstGeom>
        </p:spPr>
      </p:pic>
      <p:pic>
        <p:nvPicPr>
          <p:cNvPr id="152" name="bg object 152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5519801" y="1846325"/>
            <a:ext cx="177800" cy="71374"/>
          </a:xfrm>
          <a:prstGeom prst="rect">
            <a:avLst/>
          </a:prstGeom>
        </p:spPr>
      </p:pic>
      <p:pic>
        <p:nvPicPr>
          <p:cNvPr id="153" name="bg object 153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5262626" y="1951100"/>
            <a:ext cx="177800" cy="71374"/>
          </a:xfrm>
          <a:prstGeom prst="rect">
            <a:avLst/>
          </a:prstGeom>
        </p:spPr>
      </p:pic>
      <p:pic>
        <p:nvPicPr>
          <p:cNvPr id="154" name="bg object 154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5038725" y="1765299"/>
            <a:ext cx="177800" cy="69850"/>
          </a:xfrm>
          <a:prstGeom prst="rect">
            <a:avLst/>
          </a:prstGeom>
        </p:spPr>
      </p:pic>
      <p:pic>
        <p:nvPicPr>
          <p:cNvPr id="155" name="bg object 155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803650" y="1668525"/>
            <a:ext cx="177800" cy="71374"/>
          </a:xfrm>
          <a:prstGeom prst="rect">
            <a:avLst/>
          </a:prstGeom>
        </p:spPr>
      </p:pic>
      <p:pic>
        <p:nvPicPr>
          <p:cNvPr id="156" name="bg object 156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4395723" y="2295524"/>
            <a:ext cx="176275" cy="69850"/>
          </a:xfrm>
          <a:prstGeom prst="rect">
            <a:avLst/>
          </a:prstGeom>
        </p:spPr>
      </p:pic>
      <p:pic>
        <p:nvPicPr>
          <p:cNvPr id="157" name="bg object 157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4216400" y="2054224"/>
            <a:ext cx="177800" cy="71500"/>
          </a:xfrm>
          <a:prstGeom prst="rect">
            <a:avLst/>
          </a:prstGeom>
        </p:spPr>
      </p:pic>
      <p:pic>
        <p:nvPicPr>
          <p:cNvPr id="158" name="bg object 158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3970273" y="1839975"/>
            <a:ext cx="176275" cy="71374"/>
          </a:xfrm>
          <a:prstGeom prst="rect">
            <a:avLst/>
          </a:prstGeom>
        </p:spPr>
      </p:pic>
      <p:pic>
        <p:nvPicPr>
          <p:cNvPr id="159" name="bg object 159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3527425" y="1747900"/>
            <a:ext cx="177800" cy="69850"/>
          </a:xfrm>
          <a:prstGeom prst="rect">
            <a:avLst/>
          </a:prstGeom>
        </p:spPr>
      </p:pic>
      <p:pic>
        <p:nvPicPr>
          <p:cNvPr id="160" name="bg object 160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3220973" y="1844674"/>
            <a:ext cx="176275" cy="71500"/>
          </a:xfrm>
          <a:prstGeom prst="rect">
            <a:avLst/>
          </a:prstGeom>
        </p:spPr>
      </p:pic>
      <p:pic>
        <p:nvPicPr>
          <p:cNvPr id="161" name="bg object 161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2976498" y="2152649"/>
            <a:ext cx="177800" cy="71500"/>
          </a:xfrm>
          <a:prstGeom prst="rect">
            <a:avLst/>
          </a:prstGeom>
        </p:spPr>
      </p:pic>
      <p:pic>
        <p:nvPicPr>
          <p:cNvPr id="162" name="bg object 162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2871723" y="1941575"/>
            <a:ext cx="176275" cy="71374"/>
          </a:xfrm>
          <a:prstGeom prst="rect">
            <a:avLst/>
          </a:prstGeom>
        </p:spPr>
      </p:pic>
      <p:pic>
        <p:nvPicPr>
          <p:cNvPr id="163" name="bg object 163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759075" y="1743074"/>
            <a:ext cx="177800" cy="71500"/>
          </a:xfrm>
          <a:prstGeom prst="rect">
            <a:avLst/>
          </a:prstGeom>
        </p:spPr>
      </p:pic>
      <p:pic>
        <p:nvPicPr>
          <p:cNvPr id="164" name="bg object 164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512948" y="2046350"/>
            <a:ext cx="177800" cy="71374"/>
          </a:xfrm>
          <a:prstGeom prst="rect">
            <a:avLst/>
          </a:prstGeom>
        </p:spPr>
      </p:pic>
      <p:pic>
        <p:nvPicPr>
          <p:cNvPr id="165" name="bg object 165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189098" y="2131949"/>
            <a:ext cx="177800" cy="71500"/>
          </a:xfrm>
          <a:prstGeom prst="rect">
            <a:avLst/>
          </a:prstGeom>
        </p:spPr>
      </p:pic>
      <p:pic>
        <p:nvPicPr>
          <p:cNvPr id="166" name="bg object 166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427223" y="1835149"/>
            <a:ext cx="177800" cy="71500"/>
          </a:xfrm>
          <a:prstGeom prst="rect">
            <a:avLst/>
          </a:prstGeom>
        </p:spPr>
      </p:pic>
      <p:pic>
        <p:nvPicPr>
          <p:cNvPr id="167" name="bg object 167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2054225" y="1939924"/>
            <a:ext cx="177800" cy="71500"/>
          </a:xfrm>
          <a:prstGeom prst="rect">
            <a:avLst/>
          </a:prstGeom>
        </p:spPr>
      </p:pic>
      <p:pic>
        <p:nvPicPr>
          <p:cNvPr id="168" name="bg object 168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2085975" y="1765299"/>
            <a:ext cx="177800" cy="69850"/>
          </a:xfrm>
          <a:prstGeom prst="rect">
            <a:avLst/>
          </a:prstGeom>
        </p:spPr>
      </p:pic>
      <p:pic>
        <p:nvPicPr>
          <p:cNvPr id="169" name="bg object 169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1717675" y="1851024"/>
            <a:ext cx="176275" cy="71500"/>
          </a:xfrm>
          <a:prstGeom prst="rect">
            <a:avLst/>
          </a:prstGeom>
        </p:spPr>
      </p:pic>
      <p:pic>
        <p:nvPicPr>
          <p:cNvPr id="170" name="bg object 170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1392173" y="1779650"/>
            <a:ext cx="177800" cy="71374"/>
          </a:xfrm>
          <a:prstGeom prst="rect">
            <a:avLst/>
          </a:prstGeom>
        </p:spPr>
      </p:pic>
      <p:pic>
        <p:nvPicPr>
          <p:cNvPr id="171" name="bg object 171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388998" y="1930399"/>
            <a:ext cx="176275" cy="71500"/>
          </a:xfrm>
          <a:prstGeom prst="rect">
            <a:avLst/>
          </a:prstGeom>
        </p:spPr>
      </p:pic>
      <p:pic>
        <p:nvPicPr>
          <p:cNvPr id="172" name="bg object 172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079499" y="1857374"/>
            <a:ext cx="177800" cy="69850"/>
          </a:xfrm>
          <a:prstGeom prst="rect">
            <a:avLst/>
          </a:prstGeom>
        </p:spPr>
      </p:pic>
      <p:pic>
        <p:nvPicPr>
          <p:cNvPr id="173" name="bg object 173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652462" y="1955799"/>
            <a:ext cx="176212" cy="69850"/>
          </a:xfrm>
          <a:prstGeom prst="rect">
            <a:avLst/>
          </a:prstGeom>
        </p:spPr>
      </p:pic>
      <p:pic>
        <p:nvPicPr>
          <p:cNvPr id="174" name="bg object 174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688975" y="1746249"/>
            <a:ext cx="177800" cy="69850"/>
          </a:xfrm>
          <a:prstGeom prst="rect">
            <a:avLst/>
          </a:prstGeom>
        </p:spPr>
      </p:pic>
      <p:pic>
        <p:nvPicPr>
          <p:cNvPr id="175" name="bg object 175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188912" y="2082799"/>
            <a:ext cx="176212" cy="69850"/>
          </a:xfrm>
          <a:prstGeom prst="rect">
            <a:avLst/>
          </a:prstGeom>
        </p:spPr>
      </p:pic>
      <p:pic>
        <p:nvPicPr>
          <p:cNvPr id="176" name="bg object 176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1362074" y="1589150"/>
            <a:ext cx="160400" cy="60325"/>
          </a:xfrm>
          <a:prstGeom prst="rect">
            <a:avLst/>
          </a:prstGeom>
        </p:spPr>
      </p:pic>
      <p:pic>
        <p:nvPicPr>
          <p:cNvPr id="177" name="bg object 177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8" name="bg object 178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9" name="bg object 179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80" name="bg object 180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683000" y="1493900"/>
            <a:ext cx="160400" cy="61849"/>
          </a:xfrm>
          <a:prstGeom prst="rect">
            <a:avLst/>
          </a:prstGeom>
        </p:spPr>
      </p:pic>
      <p:pic>
        <p:nvPicPr>
          <p:cNvPr id="181" name="bg object 181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4129023" y="1579625"/>
            <a:ext cx="160400" cy="61849"/>
          </a:xfrm>
          <a:prstGeom prst="rect">
            <a:avLst/>
          </a:prstGeom>
        </p:spPr>
      </p:pic>
      <p:pic>
        <p:nvPicPr>
          <p:cNvPr id="182" name="bg object 182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2646298" y="2254249"/>
            <a:ext cx="168401" cy="81025"/>
          </a:xfrm>
          <a:prstGeom prst="rect">
            <a:avLst/>
          </a:prstGeom>
        </p:spPr>
      </p:pic>
      <p:pic>
        <p:nvPicPr>
          <p:cNvPr id="183" name="bg object 183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4059173" y="2406649"/>
            <a:ext cx="195325" cy="81025"/>
          </a:xfrm>
          <a:prstGeom prst="rect">
            <a:avLst/>
          </a:prstGeom>
        </p:spPr>
      </p:pic>
      <p:pic>
        <p:nvPicPr>
          <p:cNvPr id="184" name="bg object 184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5745226" y="2043175"/>
            <a:ext cx="177800" cy="80899"/>
          </a:xfrm>
          <a:prstGeom prst="rect">
            <a:avLst/>
          </a:prstGeom>
        </p:spPr>
      </p:pic>
      <p:pic>
        <p:nvPicPr>
          <p:cNvPr id="185" name="bg object 185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6018276" y="1924049"/>
            <a:ext cx="176149" cy="81025"/>
          </a:xfrm>
          <a:prstGeom prst="rect">
            <a:avLst/>
          </a:prstGeom>
        </p:spPr>
      </p:pic>
      <p:pic>
        <p:nvPicPr>
          <p:cNvPr id="186" name="bg object 186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387725" y="1441450"/>
            <a:ext cx="125475" cy="53975"/>
          </a:xfrm>
          <a:prstGeom prst="rect">
            <a:avLst/>
          </a:prstGeom>
        </p:spPr>
      </p:pic>
      <p:pic>
        <p:nvPicPr>
          <p:cNvPr id="187" name="bg object 187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2006600" y="1441450"/>
            <a:ext cx="125475" cy="53975"/>
          </a:xfrm>
          <a:prstGeom prst="rect">
            <a:avLst/>
          </a:prstGeom>
        </p:spPr>
      </p:pic>
      <p:pic>
        <p:nvPicPr>
          <p:cNvPr id="188" name="bg object 188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335148" y="1379600"/>
            <a:ext cx="125475" cy="53975"/>
          </a:xfrm>
          <a:prstGeom prst="rect">
            <a:avLst/>
          </a:prstGeom>
        </p:spPr>
      </p:pic>
      <p:pic>
        <p:nvPicPr>
          <p:cNvPr id="189" name="bg object 189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2619375" y="1308100"/>
            <a:ext cx="131825" cy="53975"/>
          </a:xfrm>
          <a:prstGeom prst="rect">
            <a:avLst/>
          </a:prstGeom>
        </p:spPr>
      </p:pic>
      <p:pic>
        <p:nvPicPr>
          <p:cNvPr id="190" name="bg object 190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91" name="bg object 191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92" name="bg object 192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93" name="bg object 193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94" name="bg object 194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95" name="bg object 195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96" name="bg object 196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97" name="bg object 197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98" name="bg object 198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99" name="bg object 199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200" name="bg object 200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201" name="bg object 201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202" name="bg object 202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203" name="bg object 203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204" name="bg object 204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205" name="bg object 205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206" name="bg object 206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207" name="bg object 207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208" name="bg object 208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209" name="bg object 209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210" name="bg object 210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211" name="bg object 211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212" name="bg object 212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13" name="bg object 213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14" name="bg object 214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15" name="bg object 215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16" name="bg object 216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17" name="bg object 217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18" name="bg object 218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19" name="bg object 219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20" name="bg object 220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418" y="482930"/>
            <a:ext cx="7935163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DFDEF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4812" y="1585912"/>
            <a:ext cx="8334375" cy="4781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386318" y="6470811"/>
            <a:ext cx="365632" cy="2964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8.png"/><Relationship Id="rId18" Type="http://schemas.openxmlformats.org/officeDocument/2006/relationships/image" Target="../media/image413.png"/><Relationship Id="rId26" Type="http://schemas.openxmlformats.org/officeDocument/2006/relationships/image" Target="../media/image421.png"/><Relationship Id="rId3" Type="http://schemas.openxmlformats.org/officeDocument/2006/relationships/image" Target="../media/image398.png"/><Relationship Id="rId21" Type="http://schemas.openxmlformats.org/officeDocument/2006/relationships/image" Target="../media/image416.png"/><Relationship Id="rId34" Type="http://schemas.openxmlformats.org/officeDocument/2006/relationships/image" Target="../media/image429.png"/><Relationship Id="rId7" Type="http://schemas.openxmlformats.org/officeDocument/2006/relationships/image" Target="../media/image402.png"/><Relationship Id="rId12" Type="http://schemas.openxmlformats.org/officeDocument/2006/relationships/image" Target="../media/image407.png"/><Relationship Id="rId17" Type="http://schemas.openxmlformats.org/officeDocument/2006/relationships/image" Target="../media/image412.png"/><Relationship Id="rId25" Type="http://schemas.openxmlformats.org/officeDocument/2006/relationships/image" Target="../media/image420.png"/><Relationship Id="rId33" Type="http://schemas.openxmlformats.org/officeDocument/2006/relationships/image" Target="../media/image428.png"/><Relationship Id="rId2" Type="http://schemas.openxmlformats.org/officeDocument/2006/relationships/image" Target="../media/image397.png"/><Relationship Id="rId16" Type="http://schemas.openxmlformats.org/officeDocument/2006/relationships/image" Target="../media/image411.png"/><Relationship Id="rId20" Type="http://schemas.openxmlformats.org/officeDocument/2006/relationships/image" Target="../media/image415.png"/><Relationship Id="rId29" Type="http://schemas.openxmlformats.org/officeDocument/2006/relationships/image" Target="../media/image4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1.png"/><Relationship Id="rId11" Type="http://schemas.openxmlformats.org/officeDocument/2006/relationships/image" Target="../media/image406.png"/><Relationship Id="rId24" Type="http://schemas.openxmlformats.org/officeDocument/2006/relationships/image" Target="../media/image419.png"/><Relationship Id="rId32" Type="http://schemas.openxmlformats.org/officeDocument/2006/relationships/image" Target="../media/image427.png"/><Relationship Id="rId5" Type="http://schemas.openxmlformats.org/officeDocument/2006/relationships/image" Target="../media/image400.png"/><Relationship Id="rId15" Type="http://schemas.openxmlformats.org/officeDocument/2006/relationships/image" Target="../media/image410.png"/><Relationship Id="rId23" Type="http://schemas.openxmlformats.org/officeDocument/2006/relationships/image" Target="../media/image418.png"/><Relationship Id="rId28" Type="http://schemas.openxmlformats.org/officeDocument/2006/relationships/image" Target="../media/image423.png"/><Relationship Id="rId10" Type="http://schemas.openxmlformats.org/officeDocument/2006/relationships/image" Target="../media/image405.png"/><Relationship Id="rId19" Type="http://schemas.openxmlformats.org/officeDocument/2006/relationships/image" Target="../media/image414.png"/><Relationship Id="rId31" Type="http://schemas.openxmlformats.org/officeDocument/2006/relationships/image" Target="../media/image426.png"/><Relationship Id="rId4" Type="http://schemas.openxmlformats.org/officeDocument/2006/relationships/image" Target="../media/image399.png"/><Relationship Id="rId9" Type="http://schemas.openxmlformats.org/officeDocument/2006/relationships/image" Target="../media/image404.png"/><Relationship Id="rId14" Type="http://schemas.openxmlformats.org/officeDocument/2006/relationships/image" Target="../media/image409.png"/><Relationship Id="rId22" Type="http://schemas.openxmlformats.org/officeDocument/2006/relationships/image" Target="../media/image417.png"/><Relationship Id="rId27" Type="http://schemas.openxmlformats.org/officeDocument/2006/relationships/image" Target="../media/image422.png"/><Relationship Id="rId30" Type="http://schemas.openxmlformats.org/officeDocument/2006/relationships/image" Target="../media/image425.png"/><Relationship Id="rId35" Type="http://schemas.openxmlformats.org/officeDocument/2006/relationships/image" Target="../media/image430.png"/><Relationship Id="rId8" Type="http://schemas.openxmlformats.org/officeDocument/2006/relationships/image" Target="../media/image40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582.png"/><Relationship Id="rId18" Type="http://schemas.openxmlformats.org/officeDocument/2006/relationships/image" Target="../media/image497.png"/><Relationship Id="rId26" Type="http://schemas.openxmlformats.org/officeDocument/2006/relationships/image" Target="../media/image591.png"/><Relationship Id="rId3" Type="http://schemas.openxmlformats.org/officeDocument/2006/relationships/image" Target="../media/image387.png"/><Relationship Id="rId21" Type="http://schemas.openxmlformats.org/officeDocument/2006/relationships/image" Target="../media/image521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584.png"/><Relationship Id="rId25" Type="http://schemas.openxmlformats.org/officeDocument/2006/relationships/image" Target="../media/image590.png"/><Relationship Id="rId2" Type="http://schemas.openxmlformats.org/officeDocument/2006/relationships/image" Target="../media/image386.png"/><Relationship Id="rId16" Type="http://schemas.openxmlformats.org/officeDocument/2006/relationships/image" Target="../media/image489.png"/><Relationship Id="rId20" Type="http://schemas.openxmlformats.org/officeDocument/2006/relationships/image" Target="../media/image586.png"/><Relationship Id="rId29" Type="http://schemas.openxmlformats.org/officeDocument/2006/relationships/image" Target="../media/image5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589.png"/><Relationship Id="rId32" Type="http://schemas.openxmlformats.org/officeDocument/2006/relationships/image" Target="../media/image412.png"/><Relationship Id="rId5" Type="http://schemas.openxmlformats.org/officeDocument/2006/relationships/image" Target="../media/image389.png"/><Relationship Id="rId15" Type="http://schemas.openxmlformats.org/officeDocument/2006/relationships/image" Target="../media/image519.png"/><Relationship Id="rId23" Type="http://schemas.openxmlformats.org/officeDocument/2006/relationships/image" Target="../media/image588.png"/><Relationship Id="rId28" Type="http://schemas.openxmlformats.org/officeDocument/2006/relationships/image" Target="../media/image593.png"/><Relationship Id="rId10" Type="http://schemas.openxmlformats.org/officeDocument/2006/relationships/image" Target="../media/image394.png"/><Relationship Id="rId19" Type="http://schemas.openxmlformats.org/officeDocument/2006/relationships/image" Target="../media/image585.png"/><Relationship Id="rId31" Type="http://schemas.openxmlformats.org/officeDocument/2006/relationships/image" Target="../media/image596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583.png"/><Relationship Id="rId22" Type="http://schemas.openxmlformats.org/officeDocument/2006/relationships/image" Target="../media/image587.png"/><Relationship Id="rId27" Type="http://schemas.openxmlformats.org/officeDocument/2006/relationships/image" Target="../media/image592.png"/><Relationship Id="rId30" Type="http://schemas.openxmlformats.org/officeDocument/2006/relationships/image" Target="../media/image595.png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7.png"/><Relationship Id="rId21" Type="http://schemas.openxmlformats.org/officeDocument/2006/relationships/image" Target="../media/image20.png"/><Relationship Id="rId42" Type="http://schemas.openxmlformats.org/officeDocument/2006/relationships/image" Target="../media/image59.png"/><Relationship Id="rId63" Type="http://schemas.openxmlformats.org/officeDocument/2006/relationships/image" Target="../media/image85.png"/><Relationship Id="rId84" Type="http://schemas.openxmlformats.org/officeDocument/2006/relationships/image" Target="../media/image114.png"/><Relationship Id="rId138" Type="http://schemas.openxmlformats.org/officeDocument/2006/relationships/image" Target="../media/image39.png"/><Relationship Id="rId159" Type="http://schemas.openxmlformats.org/officeDocument/2006/relationships/image" Target="../media/image92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615.png"/><Relationship Id="rId107" Type="http://schemas.openxmlformats.org/officeDocument/2006/relationships/image" Target="../media/image137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75.png"/><Relationship Id="rId74" Type="http://schemas.openxmlformats.org/officeDocument/2006/relationships/image" Target="../media/image104.png"/><Relationship Id="rId128" Type="http://schemas.openxmlformats.org/officeDocument/2006/relationships/image" Target="../media/image158.png"/><Relationship Id="rId149" Type="http://schemas.openxmlformats.org/officeDocument/2006/relationships/image" Target="../media/image54.png"/><Relationship Id="rId5" Type="http://schemas.openxmlformats.org/officeDocument/2006/relationships/image" Target="../media/image4.png"/><Relationship Id="rId95" Type="http://schemas.openxmlformats.org/officeDocument/2006/relationships/image" Target="../media/image125.png"/><Relationship Id="rId160" Type="http://schemas.openxmlformats.org/officeDocument/2006/relationships/image" Target="../media/image93.png"/><Relationship Id="rId181" Type="http://schemas.openxmlformats.org/officeDocument/2006/relationships/image" Target="../media/image180.png"/><Relationship Id="rId216" Type="http://schemas.openxmlformats.org/officeDocument/2006/relationships/image" Target="../media/image605.png"/><Relationship Id="rId237" Type="http://schemas.openxmlformats.org/officeDocument/2006/relationships/image" Target="../media/image625.png"/><Relationship Id="rId22" Type="http://schemas.openxmlformats.org/officeDocument/2006/relationships/image" Target="../media/image21.png"/><Relationship Id="rId43" Type="http://schemas.openxmlformats.org/officeDocument/2006/relationships/image" Target="../media/image60.png"/><Relationship Id="rId64" Type="http://schemas.openxmlformats.org/officeDocument/2006/relationships/image" Target="../media/image86.png"/><Relationship Id="rId118" Type="http://schemas.openxmlformats.org/officeDocument/2006/relationships/image" Target="../media/image148.png"/><Relationship Id="rId139" Type="http://schemas.openxmlformats.org/officeDocument/2006/relationships/image" Target="../media/image40.png"/><Relationship Id="rId85" Type="http://schemas.openxmlformats.org/officeDocument/2006/relationships/image" Target="../media/image115.png"/><Relationship Id="rId150" Type="http://schemas.openxmlformats.org/officeDocument/2006/relationships/image" Target="../media/image55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616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38.png"/><Relationship Id="rId129" Type="http://schemas.openxmlformats.org/officeDocument/2006/relationships/image" Target="../media/image159.png"/><Relationship Id="rId54" Type="http://schemas.openxmlformats.org/officeDocument/2006/relationships/image" Target="../media/image76.png"/><Relationship Id="rId75" Type="http://schemas.openxmlformats.org/officeDocument/2006/relationships/image" Target="../media/image105.png"/><Relationship Id="rId96" Type="http://schemas.openxmlformats.org/officeDocument/2006/relationships/image" Target="../media/image126.png"/><Relationship Id="rId140" Type="http://schemas.openxmlformats.org/officeDocument/2006/relationships/image" Target="../media/image41.png"/><Relationship Id="rId161" Type="http://schemas.openxmlformats.org/officeDocument/2006/relationships/image" Target="../media/image94.png"/><Relationship Id="rId182" Type="http://schemas.openxmlformats.org/officeDocument/2006/relationships/image" Target="../media/image181.png"/><Relationship Id="rId217" Type="http://schemas.openxmlformats.org/officeDocument/2006/relationships/image" Target="../media/image606.png"/><Relationship Id="rId6" Type="http://schemas.openxmlformats.org/officeDocument/2006/relationships/image" Target="../media/image5.png"/><Relationship Id="rId238" Type="http://schemas.openxmlformats.org/officeDocument/2006/relationships/image" Target="../media/image412.png"/><Relationship Id="rId23" Type="http://schemas.openxmlformats.org/officeDocument/2006/relationships/image" Target="../media/image22.png"/><Relationship Id="rId119" Type="http://schemas.openxmlformats.org/officeDocument/2006/relationships/image" Target="../media/image149.png"/><Relationship Id="rId44" Type="http://schemas.openxmlformats.org/officeDocument/2006/relationships/image" Target="../media/image61.png"/><Relationship Id="rId65" Type="http://schemas.openxmlformats.org/officeDocument/2006/relationships/image" Target="../media/image87.png"/><Relationship Id="rId86" Type="http://schemas.openxmlformats.org/officeDocument/2006/relationships/image" Target="../media/image116.png"/><Relationship Id="rId130" Type="http://schemas.openxmlformats.org/officeDocument/2006/relationships/image" Target="../media/image160.png"/><Relationship Id="rId151" Type="http://schemas.openxmlformats.org/officeDocument/2006/relationships/image" Target="../media/image56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617.png"/><Relationship Id="rId13" Type="http://schemas.openxmlformats.org/officeDocument/2006/relationships/image" Target="../media/image12.png"/><Relationship Id="rId109" Type="http://schemas.openxmlformats.org/officeDocument/2006/relationships/image" Target="../media/image139.png"/><Relationship Id="rId34" Type="http://schemas.openxmlformats.org/officeDocument/2006/relationships/image" Target="../media/image33.png"/><Relationship Id="rId55" Type="http://schemas.openxmlformats.org/officeDocument/2006/relationships/image" Target="../media/image77.png"/><Relationship Id="rId76" Type="http://schemas.openxmlformats.org/officeDocument/2006/relationships/image" Target="../media/image106.png"/><Relationship Id="rId97" Type="http://schemas.openxmlformats.org/officeDocument/2006/relationships/image" Target="../media/image127.png"/><Relationship Id="rId120" Type="http://schemas.openxmlformats.org/officeDocument/2006/relationships/image" Target="../media/image150.png"/><Relationship Id="rId141" Type="http://schemas.openxmlformats.org/officeDocument/2006/relationships/image" Target="../media/image42.png"/><Relationship Id="rId7" Type="http://schemas.openxmlformats.org/officeDocument/2006/relationships/image" Target="../media/image6.png"/><Relationship Id="rId162" Type="http://schemas.openxmlformats.org/officeDocument/2006/relationships/image" Target="../media/image95.png"/><Relationship Id="rId183" Type="http://schemas.openxmlformats.org/officeDocument/2006/relationships/image" Target="../media/image182.png"/><Relationship Id="rId218" Type="http://schemas.openxmlformats.org/officeDocument/2006/relationships/image" Target="../media/image607.png"/><Relationship Id="rId24" Type="http://schemas.openxmlformats.org/officeDocument/2006/relationships/image" Target="../media/image23.png"/><Relationship Id="rId45" Type="http://schemas.openxmlformats.org/officeDocument/2006/relationships/image" Target="../media/image63.png"/><Relationship Id="rId66" Type="http://schemas.openxmlformats.org/officeDocument/2006/relationships/image" Target="../media/image88.png"/><Relationship Id="rId87" Type="http://schemas.openxmlformats.org/officeDocument/2006/relationships/image" Target="../media/image117.png"/><Relationship Id="rId110" Type="http://schemas.openxmlformats.org/officeDocument/2006/relationships/image" Target="../media/image140.png"/><Relationship Id="rId131" Type="http://schemas.openxmlformats.org/officeDocument/2006/relationships/image" Target="../media/image161.png"/><Relationship Id="rId152" Type="http://schemas.openxmlformats.org/officeDocument/2006/relationships/image" Target="../media/image57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597.png"/><Relationship Id="rId229" Type="http://schemas.openxmlformats.org/officeDocument/2006/relationships/image" Target="../media/image618.png"/><Relationship Id="rId14" Type="http://schemas.openxmlformats.org/officeDocument/2006/relationships/image" Target="../media/image13.png"/><Relationship Id="rId35" Type="http://schemas.openxmlformats.org/officeDocument/2006/relationships/image" Target="../media/image35.png"/><Relationship Id="rId56" Type="http://schemas.openxmlformats.org/officeDocument/2006/relationships/image" Target="../media/image78.png"/><Relationship Id="rId77" Type="http://schemas.openxmlformats.org/officeDocument/2006/relationships/image" Target="../media/image107.png"/><Relationship Id="rId100" Type="http://schemas.openxmlformats.org/officeDocument/2006/relationships/image" Target="../media/image130.png"/><Relationship Id="rId8" Type="http://schemas.openxmlformats.org/officeDocument/2006/relationships/image" Target="../media/image7.png"/><Relationship Id="rId98" Type="http://schemas.openxmlformats.org/officeDocument/2006/relationships/image" Target="../media/image128.png"/><Relationship Id="rId121" Type="http://schemas.openxmlformats.org/officeDocument/2006/relationships/image" Target="../media/image151.png"/><Relationship Id="rId142" Type="http://schemas.openxmlformats.org/officeDocument/2006/relationships/image" Target="../media/image43.png"/><Relationship Id="rId163" Type="http://schemas.openxmlformats.org/officeDocument/2006/relationships/image" Target="../media/image96.png"/><Relationship Id="rId184" Type="http://schemas.openxmlformats.org/officeDocument/2006/relationships/image" Target="../media/image183.png"/><Relationship Id="rId219" Type="http://schemas.openxmlformats.org/officeDocument/2006/relationships/image" Target="../media/image608.png"/><Relationship Id="rId230" Type="http://schemas.openxmlformats.org/officeDocument/2006/relationships/image" Target="../media/image619.png"/><Relationship Id="rId25" Type="http://schemas.openxmlformats.org/officeDocument/2006/relationships/image" Target="../media/image24.png"/><Relationship Id="rId46" Type="http://schemas.openxmlformats.org/officeDocument/2006/relationships/image" Target="../media/image64.png"/><Relationship Id="rId67" Type="http://schemas.openxmlformats.org/officeDocument/2006/relationships/image" Target="../media/image89.png"/><Relationship Id="rId88" Type="http://schemas.openxmlformats.org/officeDocument/2006/relationships/image" Target="../media/image118.png"/><Relationship Id="rId111" Type="http://schemas.openxmlformats.org/officeDocument/2006/relationships/image" Target="../media/image141.png"/><Relationship Id="rId132" Type="http://schemas.openxmlformats.org/officeDocument/2006/relationships/image" Target="../media/image162.png"/><Relationship Id="rId153" Type="http://schemas.openxmlformats.org/officeDocument/2006/relationships/image" Target="../media/image62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59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609.png"/><Relationship Id="rId225" Type="http://schemas.openxmlformats.org/officeDocument/2006/relationships/image" Target="../media/image614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79.png"/><Relationship Id="rId106" Type="http://schemas.openxmlformats.org/officeDocument/2006/relationships/image" Target="../media/image136.png"/><Relationship Id="rId127" Type="http://schemas.openxmlformats.org/officeDocument/2006/relationships/image" Target="../media/image157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74.png"/><Relationship Id="rId73" Type="http://schemas.openxmlformats.org/officeDocument/2006/relationships/image" Target="../media/image103.png"/><Relationship Id="rId78" Type="http://schemas.openxmlformats.org/officeDocument/2006/relationships/image" Target="../media/image108.png"/><Relationship Id="rId94" Type="http://schemas.openxmlformats.org/officeDocument/2006/relationships/image" Target="../media/image124.png"/><Relationship Id="rId99" Type="http://schemas.openxmlformats.org/officeDocument/2006/relationships/image" Target="../media/image129.png"/><Relationship Id="rId101" Type="http://schemas.openxmlformats.org/officeDocument/2006/relationships/image" Target="../media/image131.png"/><Relationship Id="rId122" Type="http://schemas.openxmlformats.org/officeDocument/2006/relationships/image" Target="../media/image152.png"/><Relationship Id="rId143" Type="http://schemas.openxmlformats.org/officeDocument/2006/relationships/image" Target="../media/image44.png"/><Relationship Id="rId148" Type="http://schemas.openxmlformats.org/officeDocument/2006/relationships/image" Target="../media/image53.png"/><Relationship Id="rId164" Type="http://schemas.openxmlformats.org/officeDocument/2006/relationships/image" Target="../media/image97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599.png"/><Relationship Id="rId215" Type="http://schemas.openxmlformats.org/officeDocument/2006/relationships/image" Target="../media/image604.png"/><Relationship Id="rId236" Type="http://schemas.openxmlformats.org/officeDocument/2006/relationships/image" Target="../media/image624.png"/><Relationship Id="rId26" Type="http://schemas.openxmlformats.org/officeDocument/2006/relationships/image" Target="../media/image25.png"/><Relationship Id="rId231" Type="http://schemas.openxmlformats.org/officeDocument/2006/relationships/image" Target="../media/image620.png"/><Relationship Id="rId47" Type="http://schemas.openxmlformats.org/officeDocument/2006/relationships/image" Target="../media/image65.png"/><Relationship Id="rId68" Type="http://schemas.openxmlformats.org/officeDocument/2006/relationships/image" Target="../media/image91.png"/><Relationship Id="rId89" Type="http://schemas.openxmlformats.org/officeDocument/2006/relationships/image" Target="../media/image119.png"/><Relationship Id="rId112" Type="http://schemas.openxmlformats.org/officeDocument/2006/relationships/image" Target="../media/image142.png"/><Relationship Id="rId133" Type="http://schemas.openxmlformats.org/officeDocument/2006/relationships/image" Target="../media/image163.png"/><Relationship Id="rId154" Type="http://schemas.openxmlformats.org/officeDocument/2006/relationships/image" Target="../media/image67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610.png"/><Relationship Id="rId37" Type="http://schemas.openxmlformats.org/officeDocument/2006/relationships/image" Target="../media/image47.png"/><Relationship Id="rId58" Type="http://schemas.openxmlformats.org/officeDocument/2006/relationships/image" Target="../media/image80.png"/><Relationship Id="rId79" Type="http://schemas.openxmlformats.org/officeDocument/2006/relationships/image" Target="../media/image109.png"/><Relationship Id="rId102" Type="http://schemas.openxmlformats.org/officeDocument/2006/relationships/image" Target="../media/image132.png"/><Relationship Id="rId123" Type="http://schemas.openxmlformats.org/officeDocument/2006/relationships/image" Target="../media/image153.png"/><Relationship Id="rId144" Type="http://schemas.openxmlformats.org/officeDocument/2006/relationships/image" Target="../media/image45.png"/><Relationship Id="rId90" Type="http://schemas.openxmlformats.org/officeDocument/2006/relationships/image" Target="../media/image120.png"/><Relationship Id="rId165" Type="http://schemas.openxmlformats.org/officeDocument/2006/relationships/image" Target="../media/image98.png"/><Relationship Id="rId186" Type="http://schemas.openxmlformats.org/officeDocument/2006/relationships/image" Target="../media/image185.png"/><Relationship Id="rId211" Type="http://schemas.openxmlformats.org/officeDocument/2006/relationships/image" Target="../media/image600.png"/><Relationship Id="rId232" Type="http://schemas.openxmlformats.org/officeDocument/2006/relationships/image" Target="../media/image621.png"/><Relationship Id="rId27" Type="http://schemas.openxmlformats.org/officeDocument/2006/relationships/image" Target="../media/image26.png"/><Relationship Id="rId48" Type="http://schemas.openxmlformats.org/officeDocument/2006/relationships/image" Target="../media/image66.png"/><Relationship Id="rId69" Type="http://schemas.openxmlformats.org/officeDocument/2006/relationships/image" Target="../media/image99.png"/><Relationship Id="rId113" Type="http://schemas.openxmlformats.org/officeDocument/2006/relationships/image" Target="../media/image143.png"/><Relationship Id="rId134" Type="http://schemas.openxmlformats.org/officeDocument/2006/relationships/image" Target="../media/image164.png"/><Relationship Id="rId80" Type="http://schemas.openxmlformats.org/officeDocument/2006/relationships/image" Target="../media/image110.png"/><Relationship Id="rId155" Type="http://schemas.openxmlformats.org/officeDocument/2006/relationships/image" Target="../media/image68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611.png"/><Relationship Id="rId17" Type="http://schemas.openxmlformats.org/officeDocument/2006/relationships/image" Target="../media/image16.png"/><Relationship Id="rId38" Type="http://schemas.openxmlformats.org/officeDocument/2006/relationships/image" Target="../media/image48.png"/><Relationship Id="rId59" Type="http://schemas.openxmlformats.org/officeDocument/2006/relationships/image" Target="../media/image81.png"/><Relationship Id="rId103" Type="http://schemas.openxmlformats.org/officeDocument/2006/relationships/image" Target="../media/image133.png"/><Relationship Id="rId124" Type="http://schemas.openxmlformats.org/officeDocument/2006/relationships/image" Target="../media/image154.png"/><Relationship Id="rId70" Type="http://schemas.openxmlformats.org/officeDocument/2006/relationships/image" Target="../media/image100.png"/><Relationship Id="rId91" Type="http://schemas.openxmlformats.org/officeDocument/2006/relationships/image" Target="../media/image121.png"/><Relationship Id="rId145" Type="http://schemas.openxmlformats.org/officeDocument/2006/relationships/image" Target="../media/image46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601.png"/><Relationship Id="rId233" Type="http://schemas.openxmlformats.org/officeDocument/2006/relationships/image" Target="../media/image622.png"/><Relationship Id="rId28" Type="http://schemas.openxmlformats.org/officeDocument/2006/relationships/image" Target="../media/image27.png"/><Relationship Id="rId49" Type="http://schemas.openxmlformats.org/officeDocument/2006/relationships/image" Target="../media/image71.png"/><Relationship Id="rId114" Type="http://schemas.openxmlformats.org/officeDocument/2006/relationships/image" Target="../media/image144.png"/><Relationship Id="rId60" Type="http://schemas.openxmlformats.org/officeDocument/2006/relationships/image" Target="../media/image82.png"/><Relationship Id="rId81" Type="http://schemas.openxmlformats.org/officeDocument/2006/relationships/image" Target="../media/image111.png"/><Relationship Id="rId135" Type="http://schemas.openxmlformats.org/officeDocument/2006/relationships/image" Target="../media/image34.png"/><Relationship Id="rId156" Type="http://schemas.openxmlformats.org/officeDocument/2006/relationships/image" Target="../media/image69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612.png"/><Relationship Id="rId18" Type="http://schemas.openxmlformats.org/officeDocument/2006/relationships/image" Target="../media/image17.png"/><Relationship Id="rId39" Type="http://schemas.openxmlformats.org/officeDocument/2006/relationships/image" Target="../media/image49.png"/><Relationship Id="rId50" Type="http://schemas.openxmlformats.org/officeDocument/2006/relationships/image" Target="../media/image72.png"/><Relationship Id="rId104" Type="http://schemas.openxmlformats.org/officeDocument/2006/relationships/image" Target="../media/image134.png"/><Relationship Id="rId125" Type="http://schemas.openxmlformats.org/officeDocument/2006/relationships/image" Target="../media/image155.png"/><Relationship Id="rId146" Type="http://schemas.openxmlformats.org/officeDocument/2006/relationships/image" Target="../media/image5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101.png"/><Relationship Id="rId92" Type="http://schemas.openxmlformats.org/officeDocument/2006/relationships/image" Target="../media/image122.png"/><Relationship Id="rId213" Type="http://schemas.openxmlformats.org/officeDocument/2006/relationships/image" Target="../media/image602.png"/><Relationship Id="rId234" Type="http://schemas.openxmlformats.org/officeDocument/2006/relationships/image" Target="../media/image466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50.png"/><Relationship Id="rId115" Type="http://schemas.openxmlformats.org/officeDocument/2006/relationships/image" Target="../media/image145.png"/><Relationship Id="rId136" Type="http://schemas.openxmlformats.org/officeDocument/2006/relationships/image" Target="../media/image37.png"/><Relationship Id="rId157" Type="http://schemas.openxmlformats.org/officeDocument/2006/relationships/image" Target="../media/image70.png"/><Relationship Id="rId178" Type="http://schemas.openxmlformats.org/officeDocument/2006/relationships/image" Target="../media/image177.png"/><Relationship Id="rId61" Type="http://schemas.openxmlformats.org/officeDocument/2006/relationships/image" Target="../media/image83.png"/><Relationship Id="rId82" Type="http://schemas.openxmlformats.org/officeDocument/2006/relationships/image" Target="../media/image11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613.png"/><Relationship Id="rId30" Type="http://schemas.openxmlformats.org/officeDocument/2006/relationships/image" Target="../media/image29.png"/><Relationship Id="rId105" Type="http://schemas.openxmlformats.org/officeDocument/2006/relationships/image" Target="../media/image135.png"/><Relationship Id="rId126" Type="http://schemas.openxmlformats.org/officeDocument/2006/relationships/image" Target="../media/image156.png"/><Relationship Id="rId147" Type="http://schemas.openxmlformats.org/officeDocument/2006/relationships/image" Target="../media/image52.png"/><Relationship Id="rId168" Type="http://schemas.openxmlformats.org/officeDocument/2006/relationships/image" Target="../media/image167.png"/><Relationship Id="rId51" Type="http://schemas.openxmlformats.org/officeDocument/2006/relationships/image" Target="../media/image73.png"/><Relationship Id="rId72" Type="http://schemas.openxmlformats.org/officeDocument/2006/relationships/image" Target="../media/image102.png"/><Relationship Id="rId93" Type="http://schemas.openxmlformats.org/officeDocument/2006/relationships/image" Target="../media/image123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603.png"/><Relationship Id="rId235" Type="http://schemas.openxmlformats.org/officeDocument/2006/relationships/image" Target="../media/image623.png"/><Relationship Id="rId116" Type="http://schemas.openxmlformats.org/officeDocument/2006/relationships/image" Target="../media/image146.png"/><Relationship Id="rId137" Type="http://schemas.openxmlformats.org/officeDocument/2006/relationships/image" Target="../media/image38.png"/><Relationship Id="rId158" Type="http://schemas.openxmlformats.org/officeDocument/2006/relationships/image" Target="../media/image90.png"/><Relationship Id="rId20" Type="http://schemas.openxmlformats.org/officeDocument/2006/relationships/image" Target="../media/image19.png"/><Relationship Id="rId41" Type="http://schemas.openxmlformats.org/officeDocument/2006/relationships/image" Target="../media/image58.png"/><Relationship Id="rId62" Type="http://schemas.openxmlformats.org/officeDocument/2006/relationships/image" Target="../media/image84.png"/><Relationship Id="rId83" Type="http://schemas.openxmlformats.org/officeDocument/2006/relationships/image" Target="../media/image113.png"/><Relationship Id="rId179" Type="http://schemas.openxmlformats.org/officeDocument/2006/relationships/image" Target="../media/image17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626.png"/><Relationship Id="rId18" Type="http://schemas.openxmlformats.org/officeDocument/2006/relationships/image" Target="../media/image631.png"/><Relationship Id="rId26" Type="http://schemas.openxmlformats.org/officeDocument/2006/relationships/image" Target="../media/image466.png"/><Relationship Id="rId3" Type="http://schemas.openxmlformats.org/officeDocument/2006/relationships/image" Target="../media/image387.png"/><Relationship Id="rId21" Type="http://schemas.openxmlformats.org/officeDocument/2006/relationships/image" Target="../media/image63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630.png"/><Relationship Id="rId25" Type="http://schemas.openxmlformats.org/officeDocument/2006/relationships/image" Target="../media/image638.png"/><Relationship Id="rId2" Type="http://schemas.openxmlformats.org/officeDocument/2006/relationships/image" Target="../media/image386.png"/><Relationship Id="rId16" Type="http://schemas.openxmlformats.org/officeDocument/2006/relationships/image" Target="../media/image629.png"/><Relationship Id="rId20" Type="http://schemas.openxmlformats.org/officeDocument/2006/relationships/image" Target="../media/image633.png"/><Relationship Id="rId29" Type="http://schemas.openxmlformats.org/officeDocument/2006/relationships/image" Target="../media/image6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637.png"/><Relationship Id="rId5" Type="http://schemas.openxmlformats.org/officeDocument/2006/relationships/image" Target="../media/image389.png"/><Relationship Id="rId15" Type="http://schemas.openxmlformats.org/officeDocument/2006/relationships/image" Target="../media/image628.png"/><Relationship Id="rId23" Type="http://schemas.openxmlformats.org/officeDocument/2006/relationships/image" Target="../media/image636.png"/><Relationship Id="rId28" Type="http://schemas.openxmlformats.org/officeDocument/2006/relationships/image" Target="../media/image640.png"/><Relationship Id="rId10" Type="http://schemas.openxmlformats.org/officeDocument/2006/relationships/image" Target="../media/image394.png"/><Relationship Id="rId19" Type="http://schemas.openxmlformats.org/officeDocument/2006/relationships/image" Target="../media/image632.png"/><Relationship Id="rId31" Type="http://schemas.openxmlformats.org/officeDocument/2006/relationships/image" Target="../media/image41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27.png"/><Relationship Id="rId22" Type="http://schemas.openxmlformats.org/officeDocument/2006/relationships/image" Target="../media/image635.png"/><Relationship Id="rId27" Type="http://schemas.openxmlformats.org/officeDocument/2006/relationships/image" Target="../media/image639.png"/><Relationship Id="rId30" Type="http://schemas.openxmlformats.org/officeDocument/2006/relationships/image" Target="../media/image642.png"/></Relationships>
</file>

<file path=ppt/slides/_rels/slide1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1" Type="http://schemas.openxmlformats.org/officeDocument/2006/relationships/image" Target="../media/image20.png"/><Relationship Id="rId42" Type="http://schemas.openxmlformats.org/officeDocument/2006/relationships/image" Target="../media/image46.png"/><Relationship Id="rId63" Type="http://schemas.openxmlformats.org/officeDocument/2006/relationships/image" Target="../media/image6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159" Type="http://schemas.openxmlformats.org/officeDocument/2006/relationships/image" Target="../media/image164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74.png"/><Relationship Id="rId107" Type="http://schemas.openxmlformats.org/officeDocument/2006/relationships/image" Target="../media/image112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7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5" Type="http://schemas.openxmlformats.org/officeDocument/2006/relationships/image" Target="../media/image4.png"/><Relationship Id="rId95" Type="http://schemas.openxmlformats.org/officeDocument/2006/relationships/image" Target="../media/image100.png"/><Relationship Id="rId160" Type="http://schemas.openxmlformats.org/officeDocument/2006/relationships/image" Target="../media/image35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7.png"/><Relationship Id="rId22" Type="http://schemas.openxmlformats.org/officeDocument/2006/relationships/image" Target="../media/image21.png"/><Relationship Id="rId43" Type="http://schemas.openxmlformats.org/officeDocument/2006/relationships/image" Target="../media/image47.png"/><Relationship Id="rId64" Type="http://schemas.openxmlformats.org/officeDocument/2006/relationships/image" Target="../media/image68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2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54" Type="http://schemas.openxmlformats.org/officeDocument/2006/relationships/image" Target="../media/image58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38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68.png"/><Relationship Id="rId23" Type="http://schemas.openxmlformats.org/officeDocument/2006/relationships/image" Target="../media/image22.png"/><Relationship Id="rId119" Type="http://schemas.openxmlformats.org/officeDocument/2006/relationships/image" Target="../media/image124.png"/><Relationship Id="rId44" Type="http://schemas.openxmlformats.org/officeDocument/2006/relationships/image" Target="../media/image48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4.png"/><Relationship Id="rId13" Type="http://schemas.openxmlformats.org/officeDocument/2006/relationships/image" Target="../media/image12.png"/><Relationship Id="rId109" Type="http://schemas.openxmlformats.org/officeDocument/2006/relationships/image" Target="../media/image114.png"/><Relationship Id="rId34" Type="http://schemas.openxmlformats.org/officeDocument/2006/relationships/image" Target="../media/image33.png"/><Relationship Id="rId55" Type="http://schemas.openxmlformats.org/officeDocument/2006/relationships/image" Target="../media/image59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3.png"/><Relationship Id="rId239" Type="http://schemas.openxmlformats.org/officeDocument/2006/relationships/image" Target="../media/image569.png"/><Relationship Id="rId24" Type="http://schemas.openxmlformats.org/officeDocument/2006/relationships/image" Target="../media/image23.png"/><Relationship Id="rId45" Type="http://schemas.openxmlformats.org/officeDocument/2006/relationships/image" Target="../media/image49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152" Type="http://schemas.openxmlformats.org/officeDocument/2006/relationships/image" Target="../media/image157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643.png"/><Relationship Id="rId229" Type="http://schemas.openxmlformats.org/officeDocument/2006/relationships/image" Target="../media/image557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0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8" Type="http://schemas.openxmlformats.org/officeDocument/2006/relationships/image" Target="../media/image7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4.png"/><Relationship Id="rId230" Type="http://schemas.openxmlformats.org/officeDocument/2006/relationships/image" Target="../media/image558.png"/><Relationship Id="rId25" Type="http://schemas.openxmlformats.org/officeDocument/2006/relationships/image" Target="../media/image24.png"/><Relationship Id="rId46" Type="http://schemas.openxmlformats.org/officeDocument/2006/relationships/image" Target="../media/image50.png"/><Relationship Id="rId67" Type="http://schemas.openxmlformats.org/officeDocument/2006/relationships/image" Target="../media/image72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644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545.png"/><Relationship Id="rId225" Type="http://schemas.openxmlformats.org/officeDocument/2006/relationships/image" Target="../media/image550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1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6.png"/><Relationship Id="rId73" Type="http://schemas.openxmlformats.org/officeDocument/2006/relationships/image" Target="../media/image78.png"/><Relationship Id="rId78" Type="http://schemas.openxmlformats.org/officeDocument/2006/relationships/image" Target="../media/image83.png"/><Relationship Id="rId94" Type="http://schemas.openxmlformats.org/officeDocument/2006/relationships/image" Target="../media/image99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48" Type="http://schemas.openxmlformats.org/officeDocument/2006/relationships/image" Target="../media/image153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645.png"/><Relationship Id="rId215" Type="http://schemas.openxmlformats.org/officeDocument/2006/relationships/image" Target="../media/image539.png"/><Relationship Id="rId236" Type="http://schemas.openxmlformats.org/officeDocument/2006/relationships/image" Target="../media/image566.png"/><Relationship Id="rId26" Type="http://schemas.openxmlformats.org/officeDocument/2006/relationships/image" Target="../media/image25.png"/><Relationship Id="rId231" Type="http://schemas.openxmlformats.org/officeDocument/2006/relationships/image" Target="../media/image575.png"/><Relationship Id="rId47" Type="http://schemas.openxmlformats.org/officeDocument/2006/relationships/image" Target="../media/image51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6.png"/><Relationship Id="rId37" Type="http://schemas.openxmlformats.org/officeDocument/2006/relationships/image" Target="../media/image37.png"/><Relationship Id="rId58" Type="http://schemas.openxmlformats.org/officeDocument/2006/relationships/image" Target="../media/image62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90" Type="http://schemas.openxmlformats.org/officeDocument/2006/relationships/image" Target="../media/image95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646.png"/><Relationship Id="rId232" Type="http://schemas.openxmlformats.org/officeDocument/2006/relationships/image" Target="../media/image560.png"/><Relationship Id="rId27" Type="http://schemas.openxmlformats.org/officeDocument/2006/relationships/image" Target="../media/image26.png"/><Relationship Id="rId48" Type="http://schemas.openxmlformats.org/officeDocument/2006/relationships/image" Target="../media/image52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7.png"/><Relationship Id="rId17" Type="http://schemas.openxmlformats.org/officeDocument/2006/relationships/image" Target="../media/image16.png"/><Relationship Id="rId38" Type="http://schemas.openxmlformats.org/officeDocument/2006/relationships/image" Target="../media/image39.png"/><Relationship Id="rId59" Type="http://schemas.openxmlformats.org/officeDocument/2006/relationships/image" Target="../media/image63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647.png"/><Relationship Id="rId233" Type="http://schemas.openxmlformats.org/officeDocument/2006/relationships/image" Target="../media/image563.png"/><Relationship Id="rId28" Type="http://schemas.openxmlformats.org/officeDocument/2006/relationships/image" Target="../media/image27.png"/><Relationship Id="rId49" Type="http://schemas.openxmlformats.org/officeDocument/2006/relationships/image" Target="../media/image53.png"/><Relationship Id="rId114" Type="http://schemas.openxmlformats.org/officeDocument/2006/relationships/image" Target="../media/image119.png"/><Relationship Id="rId60" Type="http://schemas.openxmlformats.org/officeDocument/2006/relationships/image" Target="../media/image64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8.png"/><Relationship Id="rId18" Type="http://schemas.openxmlformats.org/officeDocument/2006/relationships/image" Target="../media/image17.png"/><Relationship Id="rId39" Type="http://schemas.openxmlformats.org/officeDocument/2006/relationships/image" Target="../media/image43.png"/><Relationship Id="rId50" Type="http://schemas.openxmlformats.org/officeDocument/2006/relationships/image" Target="../media/image54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648.png"/><Relationship Id="rId234" Type="http://schemas.openxmlformats.org/officeDocument/2006/relationships/image" Target="../media/image564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4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77.png"/><Relationship Id="rId61" Type="http://schemas.openxmlformats.org/officeDocument/2006/relationships/image" Target="../media/image65.png"/><Relationship Id="rId82" Type="http://schemas.openxmlformats.org/officeDocument/2006/relationships/image" Target="../media/image8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9.png"/><Relationship Id="rId30" Type="http://schemas.openxmlformats.org/officeDocument/2006/relationships/image" Target="../media/image29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67.png"/><Relationship Id="rId51" Type="http://schemas.openxmlformats.org/officeDocument/2006/relationships/image" Target="../media/image55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649.png"/><Relationship Id="rId235" Type="http://schemas.openxmlformats.org/officeDocument/2006/relationships/image" Target="../media/image56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20" Type="http://schemas.openxmlformats.org/officeDocument/2006/relationships/image" Target="../media/image19.png"/><Relationship Id="rId41" Type="http://schemas.openxmlformats.org/officeDocument/2006/relationships/image" Target="../media/image45.png"/><Relationship Id="rId62" Type="http://schemas.openxmlformats.org/officeDocument/2006/relationships/image" Target="../media/image66.png"/><Relationship Id="rId83" Type="http://schemas.openxmlformats.org/officeDocument/2006/relationships/image" Target="../media/image88.png"/><Relationship Id="rId179" Type="http://schemas.openxmlformats.org/officeDocument/2006/relationships/image" Target="../media/image178.png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4.png"/><Relationship Id="rId21" Type="http://schemas.openxmlformats.org/officeDocument/2006/relationships/image" Target="../media/image20.png"/><Relationship Id="rId42" Type="http://schemas.openxmlformats.org/officeDocument/2006/relationships/image" Target="../media/image48.png"/><Relationship Id="rId63" Type="http://schemas.openxmlformats.org/officeDocument/2006/relationships/image" Target="../media/image70.png"/><Relationship Id="rId84" Type="http://schemas.openxmlformats.org/officeDocument/2006/relationships/image" Target="../media/image91.png"/><Relationship Id="rId138" Type="http://schemas.openxmlformats.org/officeDocument/2006/relationships/image" Target="../media/image145.png"/><Relationship Id="rId159" Type="http://schemas.openxmlformats.org/officeDocument/2006/relationships/image" Target="../media/image3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50.png"/><Relationship Id="rId107" Type="http://schemas.openxmlformats.org/officeDocument/2006/relationships/image" Target="../media/image114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9.png"/><Relationship Id="rId74" Type="http://schemas.openxmlformats.org/officeDocument/2006/relationships/image" Target="../media/image81.png"/><Relationship Id="rId128" Type="http://schemas.openxmlformats.org/officeDocument/2006/relationships/image" Target="../media/image135.png"/><Relationship Id="rId149" Type="http://schemas.openxmlformats.org/officeDocument/2006/relationships/image" Target="../media/image156.png"/><Relationship Id="rId5" Type="http://schemas.openxmlformats.org/officeDocument/2006/relationships/image" Target="../media/image4.png"/><Relationship Id="rId95" Type="http://schemas.openxmlformats.org/officeDocument/2006/relationships/image" Target="../media/image102.png"/><Relationship Id="rId160" Type="http://schemas.openxmlformats.org/officeDocument/2006/relationships/image" Target="../media/image38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1.png"/><Relationship Id="rId22" Type="http://schemas.openxmlformats.org/officeDocument/2006/relationships/image" Target="../media/image21.png"/><Relationship Id="rId43" Type="http://schemas.openxmlformats.org/officeDocument/2006/relationships/image" Target="../media/image49.png"/><Relationship Id="rId64" Type="http://schemas.openxmlformats.org/officeDocument/2006/relationships/image" Target="../media/image71.png"/><Relationship Id="rId118" Type="http://schemas.openxmlformats.org/officeDocument/2006/relationships/image" Target="../media/image125.png"/><Relationship Id="rId139" Type="http://schemas.openxmlformats.org/officeDocument/2006/relationships/image" Target="../media/image146.png"/><Relationship Id="rId85" Type="http://schemas.openxmlformats.org/officeDocument/2006/relationships/image" Target="../media/image93.png"/><Relationship Id="rId150" Type="http://schemas.openxmlformats.org/officeDocument/2006/relationships/image" Target="../media/image157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1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5.png"/><Relationship Id="rId129" Type="http://schemas.openxmlformats.org/officeDocument/2006/relationships/image" Target="../media/image136.png"/><Relationship Id="rId54" Type="http://schemas.openxmlformats.org/officeDocument/2006/relationships/image" Target="../media/image60.png"/><Relationship Id="rId75" Type="http://schemas.openxmlformats.org/officeDocument/2006/relationships/image" Target="../media/image82.png"/><Relationship Id="rId96" Type="http://schemas.openxmlformats.org/officeDocument/2006/relationships/image" Target="../media/image103.png"/><Relationship Id="rId140" Type="http://schemas.openxmlformats.org/officeDocument/2006/relationships/image" Target="../media/image147.png"/><Relationship Id="rId161" Type="http://schemas.openxmlformats.org/officeDocument/2006/relationships/image" Target="../media/image39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81.png"/><Relationship Id="rId23" Type="http://schemas.openxmlformats.org/officeDocument/2006/relationships/image" Target="../media/image22.png"/><Relationship Id="rId119" Type="http://schemas.openxmlformats.org/officeDocument/2006/relationships/image" Target="../media/image126.png"/><Relationship Id="rId44" Type="http://schemas.openxmlformats.org/officeDocument/2006/relationships/image" Target="../media/image50.png"/><Relationship Id="rId65" Type="http://schemas.openxmlformats.org/officeDocument/2006/relationships/image" Target="../media/image72.png"/><Relationship Id="rId86" Type="http://schemas.openxmlformats.org/officeDocument/2006/relationships/image" Target="../media/image94.png"/><Relationship Id="rId130" Type="http://schemas.openxmlformats.org/officeDocument/2006/relationships/image" Target="../media/image137.png"/><Relationship Id="rId151" Type="http://schemas.openxmlformats.org/officeDocument/2006/relationships/image" Target="../media/image158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2.png"/><Relationship Id="rId13" Type="http://schemas.openxmlformats.org/officeDocument/2006/relationships/image" Target="../media/image12.png"/><Relationship Id="rId109" Type="http://schemas.openxmlformats.org/officeDocument/2006/relationships/image" Target="../media/image116.png"/><Relationship Id="rId34" Type="http://schemas.openxmlformats.org/officeDocument/2006/relationships/image" Target="../media/image33.png"/><Relationship Id="rId55" Type="http://schemas.openxmlformats.org/officeDocument/2006/relationships/image" Target="../media/image61.png"/><Relationship Id="rId76" Type="http://schemas.openxmlformats.org/officeDocument/2006/relationships/image" Target="../media/image83.png"/><Relationship Id="rId97" Type="http://schemas.openxmlformats.org/officeDocument/2006/relationships/image" Target="../media/image104.png"/><Relationship Id="rId120" Type="http://schemas.openxmlformats.org/officeDocument/2006/relationships/image" Target="../media/image127.png"/><Relationship Id="rId141" Type="http://schemas.openxmlformats.org/officeDocument/2006/relationships/image" Target="../media/image148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2.png"/><Relationship Id="rId239" Type="http://schemas.openxmlformats.org/officeDocument/2006/relationships/image" Target="../media/image563.png"/><Relationship Id="rId24" Type="http://schemas.openxmlformats.org/officeDocument/2006/relationships/image" Target="../media/image23.png"/><Relationship Id="rId45" Type="http://schemas.openxmlformats.org/officeDocument/2006/relationships/image" Target="../media/image51.png"/><Relationship Id="rId66" Type="http://schemas.openxmlformats.org/officeDocument/2006/relationships/image" Target="../media/image73.png"/><Relationship Id="rId87" Type="http://schemas.openxmlformats.org/officeDocument/2006/relationships/image" Target="../media/image95.png"/><Relationship Id="rId110" Type="http://schemas.openxmlformats.org/officeDocument/2006/relationships/image" Target="../media/image117.png"/><Relationship Id="rId131" Type="http://schemas.openxmlformats.org/officeDocument/2006/relationships/image" Target="../media/image138.png"/><Relationship Id="rId152" Type="http://schemas.openxmlformats.org/officeDocument/2006/relationships/image" Target="../media/image159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650.png"/><Relationship Id="rId229" Type="http://schemas.openxmlformats.org/officeDocument/2006/relationships/image" Target="../media/image554.png"/><Relationship Id="rId240" Type="http://schemas.openxmlformats.org/officeDocument/2006/relationships/image" Target="../media/image564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2.png"/><Relationship Id="rId77" Type="http://schemas.openxmlformats.org/officeDocument/2006/relationships/image" Target="../media/image84.png"/><Relationship Id="rId100" Type="http://schemas.openxmlformats.org/officeDocument/2006/relationships/image" Target="../media/image107.png"/><Relationship Id="rId8" Type="http://schemas.openxmlformats.org/officeDocument/2006/relationships/image" Target="../media/image7.png"/><Relationship Id="rId98" Type="http://schemas.openxmlformats.org/officeDocument/2006/relationships/image" Target="../media/image105.png"/><Relationship Id="rId121" Type="http://schemas.openxmlformats.org/officeDocument/2006/relationships/image" Target="../media/image128.png"/><Relationship Id="rId142" Type="http://schemas.openxmlformats.org/officeDocument/2006/relationships/image" Target="../media/image149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3.png"/><Relationship Id="rId230" Type="http://schemas.openxmlformats.org/officeDocument/2006/relationships/image" Target="../media/image578.png"/><Relationship Id="rId25" Type="http://schemas.openxmlformats.org/officeDocument/2006/relationships/image" Target="../media/image24.png"/><Relationship Id="rId46" Type="http://schemas.openxmlformats.org/officeDocument/2006/relationships/image" Target="../media/image52.png"/><Relationship Id="rId67" Type="http://schemas.openxmlformats.org/officeDocument/2006/relationships/image" Target="../media/image74.png"/><Relationship Id="rId88" Type="http://schemas.openxmlformats.org/officeDocument/2006/relationships/image" Target="../media/image92.png"/><Relationship Id="rId111" Type="http://schemas.openxmlformats.org/officeDocument/2006/relationships/image" Target="../media/image118.png"/><Relationship Id="rId132" Type="http://schemas.openxmlformats.org/officeDocument/2006/relationships/image" Target="../media/image139.png"/><Relationship Id="rId153" Type="http://schemas.openxmlformats.org/officeDocument/2006/relationships/image" Target="../media/image160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651.png"/><Relationship Id="rId220" Type="http://schemas.openxmlformats.org/officeDocument/2006/relationships/image" Target="../media/image544.png"/><Relationship Id="rId241" Type="http://schemas.openxmlformats.org/officeDocument/2006/relationships/image" Target="../media/image565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3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8.pn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122" Type="http://schemas.openxmlformats.org/officeDocument/2006/relationships/image" Target="../media/image129.png"/><Relationship Id="rId143" Type="http://schemas.openxmlformats.org/officeDocument/2006/relationships/image" Target="../media/image150.png"/><Relationship Id="rId148" Type="http://schemas.openxmlformats.org/officeDocument/2006/relationships/image" Target="../media/image155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645.png"/><Relationship Id="rId215" Type="http://schemas.openxmlformats.org/officeDocument/2006/relationships/image" Target="../media/image539.png"/><Relationship Id="rId236" Type="http://schemas.openxmlformats.org/officeDocument/2006/relationships/image" Target="../media/image560.png"/><Relationship Id="rId26" Type="http://schemas.openxmlformats.org/officeDocument/2006/relationships/image" Target="../media/image25.png"/><Relationship Id="rId231" Type="http://schemas.openxmlformats.org/officeDocument/2006/relationships/image" Target="../media/image553.png"/><Relationship Id="rId47" Type="http://schemas.openxmlformats.org/officeDocument/2006/relationships/image" Target="../media/image53.png"/><Relationship Id="rId68" Type="http://schemas.openxmlformats.org/officeDocument/2006/relationships/image" Target="../media/image75.png"/><Relationship Id="rId89" Type="http://schemas.openxmlformats.org/officeDocument/2006/relationships/image" Target="../media/image96.png"/><Relationship Id="rId112" Type="http://schemas.openxmlformats.org/officeDocument/2006/relationships/image" Target="../media/image119.png"/><Relationship Id="rId133" Type="http://schemas.openxmlformats.org/officeDocument/2006/relationships/image" Target="../media/image140.png"/><Relationship Id="rId154" Type="http://schemas.openxmlformats.org/officeDocument/2006/relationships/image" Target="../media/image161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5.png"/><Relationship Id="rId242" Type="http://schemas.openxmlformats.org/officeDocument/2006/relationships/image" Target="../media/image566.png"/><Relationship Id="rId37" Type="http://schemas.openxmlformats.org/officeDocument/2006/relationships/image" Target="../media/image43.png"/><Relationship Id="rId58" Type="http://schemas.openxmlformats.org/officeDocument/2006/relationships/image" Target="../media/image64.png"/><Relationship Id="rId79" Type="http://schemas.openxmlformats.org/officeDocument/2006/relationships/image" Target="../media/image86.png"/><Relationship Id="rId102" Type="http://schemas.openxmlformats.org/officeDocument/2006/relationships/image" Target="../media/image109.png"/><Relationship Id="rId123" Type="http://schemas.openxmlformats.org/officeDocument/2006/relationships/image" Target="../media/image130.png"/><Relationship Id="rId144" Type="http://schemas.openxmlformats.org/officeDocument/2006/relationships/image" Target="../media/image151.png"/><Relationship Id="rId90" Type="http://schemas.openxmlformats.org/officeDocument/2006/relationships/image" Target="../media/image97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646.png"/><Relationship Id="rId232" Type="http://schemas.openxmlformats.org/officeDocument/2006/relationships/image" Target="../media/image579.png"/><Relationship Id="rId27" Type="http://schemas.openxmlformats.org/officeDocument/2006/relationships/image" Target="../media/image26.png"/><Relationship Id="rId48" Type="http://schemas.openxmlformats.org/officeDocument/2006/relationships/image" Target="../media/image54.png"/><Relationship Id="rId69" Type="http://schemas.openxmlformats.org/officeDocument/2006/relationships/image" Target="../media/image76.png"/><Relationship Id="rId113" Type="http://schemas.openxmlformats.org/officeDocument/2006/relationships/image" Target="../media/image120.png"/><Relationship Id="rId134" Type="http://schemas.openxmlformats.org/officeDocument/2006/relationships/image" Target="../media/image141.png"/><Relationship Id="rId80" Type="http://schemas.openxmlformats.org/officeDocument/2006/relationships/image" Target="../media/image87.png"/><Relationship Id="rId155" Type="http://schemas.openxmlformats.org/officeDocument/2006/relationships/image" Target="../media/image162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6.png"/><Relationship Id="rId243" Type="http://schemas.openxmlformats.org/officeDocument/2006/relationships/image" Target="../media/image567.png"/><Relationship Id="rId17" Type="http://schemas.openxmlformats.org/officeDocument/2006/relationships/image" Target="../media/image16.png"/><Relationship Id="rId38" Type="http://schemas.openxmlformats.org/officeDocument/2006/relationships/image" Target="../media/image44.png"/><Relationship Id="rId59" Type="http://schemas.openxmlformats.org/officeDocument/2006/relationships/image" Target="../media/image65.png"/><Relationship Id="rId103" Type="http://schemas.openxmlformats.org/officeDocument/2006/relationships/image" Target="../media/image110.png"/><Relationship Id="rId124" Type="http://schemas.openxmlformats.org/officeDocument/2006/relationships/image" Target="../media/image131.png"/><Relationship Id="rId70" Type="http://schemas.openxmlformats.org/officeDocument/2006/relationships/image" Target="../media/image77.png"/><Relationship Id="rId91" Type="http://schemas.openxmlformats.org/officeDocument/2006/relationships/image" Target="../media/image98.png"/><Relationship Id="rId145" Type="http://schemas.openxmlformats.org/officeDocument/2006/relationships/image" Target="../media/image152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647.png"/><Relationship Id="rId233" Type="http://schemas.openxmlformats.org/officeDocument/2006/relationships/image" Target="../media/image557.png"/><Relationship Id="rId28" Type="http://schemas.openxmlformats.org/officeDocument/2006/relationships/image" Target="../media/image27.png"/><Relationship Id="rId49" Type="http://schemas.openxmlformats.org/officeDocument/2006/relationships/image" Target="../media/image55.png"/><Relationship Id="rId114" Type="http://schemas.openxmlformats.org/officeDocument/2006/relationships/image" Target="../media/image121.png"/><Relationship Id="rId60" Type="http://schemas.openxmlformats.org/officeDocument/2006/relationships/image" Target="../media/image66.png"/><Relationship Id="rId81" Type="http://schemas.openxmlformats.org/officeDocument/2006/relationships/image" Target="../media/image88.png"/><Relationship Id="rId135" Type="http://schemas.openxmlformats.org/officeDocument/2006/relationships/image" Target="../media/image142.png"/><Relationship Id="rId156" Type="http://schemas.openxmlformats.org/officeDocument/2006/relationships/image" Target="../media/image163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7.png"/><Relationship Id="rId244" Type="http://schemas.openxmlformats.org/officeDocument/2006/relationships/image" Target="../media/image568.png"/><Relationship Id="rId18" Type="http://schemas.openxmlformats.org/officeDocument/2006/relationships/image" Target="../media/image17.png"/><Relationship Id="rId39" Type="http://schemas.openxmlformats.org/officeDocument/2006/relationships/image" Target="../media/image45.png"/><Relationship Id="rId50" Type="http://schemas.openxmlformats.org/officeDocument/2006/relationships/image" Target="../media/image56.png"/><Relationship Id="rId104" Type="http://schemas.openxmlformats.org/officeDocument/2006/relationships/image" Target="../media/image111.png"/><Relationship Id="rId125" Type="http://schemas.openxmlformats.org/officeDocument/2006/relationships/image" Target="../media/image132.png"/><Relationship Id="rId146" Type="http://schemas.openxmlformats.org/officeDocument/2006/relationships/image" Target="../media/image153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13" Type="http://schemas.openxmlformats.org/officeDocument/2006/relationships/image" Target="../media/image648.png"/><Relationship Id="rId234" Type="http://schemas.openxmlformats.org/officeDocument/2006/relationships/image" Target="../media/image558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6.png"/><Relationship Id="rId115" Type="http://schemas.openxmlformats.org/officeDocument/2006/relationships/image" Target="../media/image122.png"/><Relationship Id="rId136" Type="http://schemas.openxmlformats.org/officeDocument/2006/relationships/image" Target="../media/image143.png"/><Relationship Id="rId157" Type="http://schemas.openxmlformats.org/officeDocument/2006/relationships/image" Target="../media/image164.png"/><Relationship Id="rId178" Type="http://schemas.openxmlformats.org/officeDocument/2006/relationships/image" Target="../media/image177.png"/><Relationship Id="rId61" Type="http://schemas.openxmlformats.org/officeDocument/2006/relationships/image" Target="../media/image67.png"/><Relationship Id="rId82" Type="http://schemas.openxmlformats.org/officeDocument/2006/relationships/image" Target="../media/image89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8.png"/><Relationship Id="rId245" Type="http://schemas.openxmlformats.org/officeDocument/2006/relationships/image" Target="../media/image569.png"/><Relationship Id="rId30" Type="http://schemas.openxmlformats.org/officeDocument/2006/relationships/image" Target="../media/image29.png"/><Relationship Id="rId105" Type="http://schemas.openxmlformats.org/officeDocument/2006/relationships/image" Target="../media/image112.png"/><Relationship Id="rId126" Type="http://schemas.openxmlformats.org/officeDocument/2006/relationships/image" Target="../media/image133.png"/><Relationship Id="rId147" Type="http://schemas.openxmlformats.org/officeDocument/2006/relationships/image" Target="../media/image154.png"/><Relationship Id="rId168" Type="http://schemas.openxmlformats.org/officeDocument/2006/relationships/image" Target="../media/image167.png"/><Relationship Id="rId51" Type="http://schemas.openxmlformats.org/officeDocument/2006/relationships/image" Target="../media/image57.png"/><Relationship Id="rId72" Type="http://schemas.openxmlformats.org/officeDocument/2006/relationships/image" Target="../media/image79.png"/><Relationship Id="rId93" Type="http://schemas.openxmlformats.org/officeDocument/2006/relationships/image" Target="../media/image100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649.png"/><Relationship Id="rId235" Type="http://schemas.openxmlformats.org/officeDocument/2006/relationships/image" Target="../media/image580.png"/><Relationship Id="rId116" Type="http://schemas.openxmlformats.org/officeDocument/2006/relationships/image" Target="../media/image123.png"/><Relationship Id="rId137" Type="http://schemas.openxmlformats.org/officeDocument/2006/relationships/image" Target="../media/image144.png"/><Relationship Id="rId158" Type="http://schemas.openxmlformats.org/officeDocument/2006/relationships/image" Target="../media/image35.png"/><Relationship Id="rId20" Type="http://schemas.openxmlformats.org/officeDocument/2006/relationships/image" Target="../media/image19.png"/><Relationship Id="rId41" Type="http://schemas.openxmlformats.org/officeDocument/2006/relationships/image" Target="../media/image47.png"/><Relationship Id="rId62" Type="http://schemas.openxmlformats.org/officeDocument/2006/relationships/image" Target="../media/image68.png"/><Relationship Id="rId83" Type="http://schemas.openxmlformats.org/officeDocument/2006/relationships/image" Target="../media/image90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549.png"/><Relationship Id="rId106" Type="http://schemas.openxmlformats.org/officeDocument/2006/relationships/image" Target="../media/image113.png"/><Relationship Id="rId127" Type="http://schemas.openxmlformats.org/officeDocument/2006/relationships/image" Target="../media/image134.png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1" Type="http://schemas.openxmlformats.org/officeDocument/2006/relationships/image" Target="../media/image20.png"/><Relationship Id="rId42" Type="http://schemas.openxmlformats.org/officeDocument/2006/relationships/image" Target="../media/image46.png"/><Relationship Id="rId63" Type="http://schemas.openxmlformats.org/officeDocument/2006/relationships/image" Target="../media/image6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159" Type="http://schemas.openxmlformats.org/officeDocument/2006/relationships/image" Target="../media/image164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74.png"/><Relationship Id="rId107" Type="http://schemas.openxmlformats.org/officeDocument/2006/relationships/image" Target="../media/image112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7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5" Type="http://schemas.openxmlformats.org/officeDocument/2006/relationships/image" Target="../media/image4.png"/><Relationship Id="rId95" Type="http://schemas.openxmlformats.org/officeDocument/2006/relationships/image" Target="../media/image100.png"/><Relationship Id="rId160" Type="http://schemas.openxmlformats.org/officeDocument/2006/relationships/image" Target="../media/image35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7.png"/><Relationship Id="rId22" Type="http://schemas.openxmlformats.org/officeDocument/2006/relationships/image" Target="../media/image21.png"/><Relationship Id="rId43" Type="http://schemas.openxmlformats.org/officeDocument/2006/relationships/image" Target="../media/image47.png"/><Relationship Id="rId64" Type="http://schemas.openxmlformats.org/officeDocument/2006/relationships/image" Target="../media/image68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2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54" Type="http://schemas.openxmlformats.org/officeDocument/2006/relationships/image" Target="../media/image58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38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68.png"/><Relationship Id="rId23" Type="http://schemas.openxmlformats.org/officeDocument/2006/relationships/image" Target="../media/image22.png"/><Relationship Id="rId119" Type="http://schemas.openxmlformats.org/officeDocument/2006/relationships/image" Target="../media/image124.png"/><Relationship Id="rId44" Type="http://schemas.openxmlformats.org/officeDocument/2006/relationships/image" Target="../media/image48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4.png"/><Relationship Id="rId13" Type="http://schemas.openxmlformats.org/officeDocument/2006/relationships/image" Target="../media/image12.png"/><Relationship Id="rId109" Type="http://schemas.openxmlformats.org/officeDocument/2006/relationships/image" Target="../media/image114.png"/><Relationship Id="rId34" Type="http://schemas.openxmlformats.org/officeDocument/2006/relationships/image" Target="../media/image33.png"/><Relationship Id="rId55" Type="http://schemas.openxmlformats.org/officeDocument/2006/relationships/image" Target="../media/image59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3.png"/><Relationship Id="rId239" Type="http://schemas.openxmlformats.org/officeDocument/2006/relationships/image" Target="../media/image569.png"/><Relationship Id="rId24" Type="http://schemas.openxmlformats.org/officeDocument/2006/relationships/image" Target="../media/image23.png"/><Relationship Id="rId45" Type="http://schemas.openxmlformats.org/officeDocument/2006/relationships/image" Target="../media/image49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152" Type="http://schemas.openxmlformats.org/officeDocument/2006/relationships/image" Target="../media/image157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652.png"/><Relationship Id="rId229" Type="http://schemas.openxmlformats.org/officeDocument/2006/relationships/image" Target="../media/image557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0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8" Type="http://schemas.openxmlformats.org/officeDocument/2006/relationships/image" Target="../media/image7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4.png"/><Relationship Id="rId230" Type="http://schemas.openxmlformats.org/officeDocument/2006/relationships/image" Target="../media/image558.png"/><Relationship Id="rId25" Type="http://schemas.openxmlformats.org/officeDocument/2006/relationships/image" Target="../media/image24.png"/><Relationship Id="rId46" Type="http://schemas.openxmlformats.org/officeDocument/2006/relationships/image" Target="../media/image50.png"/><Relationship Id="rId67" Type="http://schemas.openxmlformats.org/officeDocument/2006/relationships/image" Target="../media/image72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653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545.png"/><Relationship Id="rId225" Type="http://schemas.openxmlformats.org/officeDocument/2006/relationships/image" Target="../media/image550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1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6.png"/><Relationship Id="rId73" Type="http://schemas.openxmlformats.org/officeDocument/2006/relationships/image" Target="../media/image78.png"/><Relationship Id="rId78" Type="http://schemas.openxmlformats.org/officeDocument/2006/relationships/image" Target="../media/image83.png"/><Relationship Id="rId94" Type="http://schemas.openxmlformats.org/officeDocument/2006/relationships/image" Target="../media/image99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48" Type="http://schemas.openxmlformats.org/officeDocument/2006/relationships/image" Target="../media/image153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645.png"/><Relationship Id="rId215" Type="http://schemas.openxmlformats.org/officeDocument/2006/relationships/image" Target="../media/image539.png"/><Relationship Id="rId236" Type="http://schemas.openxmlformats.org/officeDocument/2006/relationships/image" Target="../media/image566.png"/><Relationship Id="rId26" Type="http://schemas.openxmlformats.org/officeDocument/2006/relationships/image" Target="../media/image25.png"/><Relationship Id="rId231" Type="http://schemas.openxmlformats.org/officeDocument/2006/relationships/image" Target="../media/image575.png"/><Relationship Id="rId47" Type="http://schemas.openxmlformats.org/officeDocument/2006/relationships/image" Target="../media/image51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6.png"/><Relationship Id="rId37" Type="http://schemas.openxmlformats.org/officeDocument/2006/relationships/image" Target="../media/image37.png"/><Relationship Id="rId58" Type="http://schemas.openxmlformats.org/officeDocument/2006/relationships/image" Target="../media/image62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90" Type="http://schemas.openxmlformats.org/officeDocument/2006/relationships/image" Target="../media/image95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646.png"/><Relationship Id="rId232" Type="http://schemas.openxmlformats.org/officeDocument/2006/relationships/image" Target="../media/image560.png"/><Relationship Id="rId27" Type="http://schemas.openxmlformats.org/officeDocument/2006/relationships/image" Target="../media/image26.png"/><Relationship Id="rId48" Type="http://schemas.openxmlformats.org/officeDocument/2006/relationships/image" Target="../media/image52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7.png"/><Relationship Id="rId17" Type="http://schemas.openxmlformats.org/officeDocument/2006/relationships/image" Target="../media/image16.png"/><Relationship Id="rId38" Type="http://schemas.openxmlformats.org/officeDocument/2006/relationships/image" Target="../media/image39.png"/><Relationship Id="rId59" Type="http://schemas.openxmlformats.org/officeDocument/2006/relationships/image" Target="../media/image63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647.png"/><Relationship Id="rId233" Type="http://schemas.openxmlformats.org/officeDocument/2006/relationships/image" Target="../media/image563.png"/><Relationship Id="rId28" Type="http://schemas.openxmlformats.org/officeDocument/2006/relationships/image" Target="../media/image27.png"/><Relationship Id="rId49" Type="http://schemas.openxmlformats.org/officeDocument/2006/relationships/image" Target="../media/image53.png"/><Relationship Id="rId114" Type="http://schemas.openxmlformats.org/officeDocument/2006/relationships/image" Target="../media/image119.png"/><Relationship Id="rId60" Type="http://schemas.openxmlformats.org/officeDocument/2006/relationships/image" Target="../media/image64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8.png"/><Relationship Id="rId18" Type="http://schemas.openxmlformats.org/officeDocument/2006/relationships/image" Target="../media/image17.png"/><Relationship Id="rId39" Type="http://schemas.openxmlformats.org/officeDocument/2006/relationships/image" Target="../media/image43.png"/><Relationship Id="rId50" Type="http://schemas.openxmlformats.org/officeDocument/2006/relationships/image" Target="../media/image54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648.png"/><Relationship Id="rId234" Type="http://schemas.openxmlformats.org/officeDocument/2006/relationships/image" Target="../media/image564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4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77.png"/><Relationship Id="rId61" Type="http://schemas.openxmlformats.org/officeDocument/2006/relationships/image" Target="../media/image65.png"/><Relationship Id="rId82" Type="http://schemas.openxmlformats.org/officeDocument/2006/relationships/image" Target="../media/image8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9.png"/><Relationship Id="rId30" Type="http://schemas.openxmlformats.org/officeDocument/2006/relationships/image" Target="../media/image29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67.png"/><Relationship Id="rId51" Type="http://schemas.openxmlformats.org/officeDocument/2006/relationships/image" Target="../media/image55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654.png"/><Relationship Id="rId235" Type="http://schemas.openxmlformats.org/officeDocument/2006/relationships/image" Target="../media/image56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20" Type="http://schemas.openxmlformats.org/officeDocument/2006/relationships/image" Target="../media/image19.png"/><Relationship Id="rId41" Type="http://schemas.openxmlformats.org/officeDocument/2006/relationships/image" Target="../media/image45.png"/><Relationship Id="rId62" Type="http://schemas.openxmlformats.org/officeDocument/2006/relationships/image" Target="../media/image66.png"/><Relationship Id="rId83" Type="http://schemas.openxmlformats.org/officeDocument/2006/relationships/image" Target="../media/image88.png"/><Relationship Id="rId179" Type="http://schemas.openxmlformats.org/officeDocument/2006/relationships/image" Target="../media/image178.png"/></Relationships>
</file>

<file path=ppt/slides/_rels/slide1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4.png"/><Relationship Id="rId21" Type="http://schemas.openxmlformats.org/officeDocument/2006/relationships/image" Target="../media/image20.png"/><Relationship Id="rId42" Type="http://schemas.openxmlformats.org/officeDocument/2006/relationships/image" Target="../media/image48.png"/><Relationship Id="rId63" Type="http://schemas.openxmlformats.org/officeDocument/2006/relationships/image" Target="../media/image70.png"/><Relationship Id="rId84" Type="http://schemas.openxmlformats.org/officeDocument/2006/relationships/image" Target="../media/image91.png"/><Relationship Id="rId138" Type="http://schemas.openxmlformats.org/officeDocument/2006/relationships/image" Target="../media/image145.png"/><Relationship Id="rId159" Type="http://schemas.openxmlformats.org/officeDocument/2006/relationships/image" Target="../media/image3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50.png"/><Relationship Id="rId107" Type="http://schemas.openxmlformats.org/officeDocument/2006/relationships/image" Target="../media/image114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9.png"/><Relationship Id="rId74" Type="http://schemas.openxmlformats.org/officeDocument/2006/relationships/image" Target="../media/image81.png"/><Relationship Id="rId128" Type="http://schemas.openxmlformats.org/officeDocument/2006/relationships/image" Target="../media/image135.png"/><Relationship Id="rId149" Type="http://schemas.openxmlformats.org/officeDocument/2006/relationships/image" Target="../media/image156.png"/><Relationship Id="rId5" Type="http://schemas.openxmlformats.org/officeDocument/2006/relationships/image" Target="../media/image4.png"/><Relationship Id="rId95" Type="http://schemas.openxmlformats.org/officeDocument/2006/relationships/image" Target="../media/image102.png"/><Relationship Id="rId160" Type="http://schemas.openxmlformats.org/officeDocument/2006/relationships/image" Target="../media/image38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1.png"/><Relationship Id="rId22" Type="http://schemas.openxmlformats.org/officeDocument/2006/relationships/image" Target="../media/image21.png"/><Relationship Id="rId43" Type="http://schemas.openxmlformats.org/officeDocument/2006/relationships/image" Target="../media/image49.png"/><Relationship Id="rId64" Type="http://schemas.openxmlformats.org/officeDocument/2006/relationships/image" Target="../media/image71.png"/><Relationship Id="rId118" Type="http://schemas.openxmlformats.org/officeDocument/2006/relationships/image" Target="../media/image125.png"/><Relationship Id="rId139" Type="http://schemas.openxmlformats.org/officeDocument/2006/relationships/image" Target="../media/image146.png"/><Relationship Id="rId85" Type="http://schemas.openxmlformats.org/officeDocument/2006/relationships/image" Target="../media/image93.png"/><Relationship Id="rId150" Type="http://schemas.openxmlformats.org/officeDocument/2006/relationships/image" Target="../media/image157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1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5.png"/><Relationship Id="rId129" Type="http://schemas.openxmlformats.org/officeDocument/2006/relationships/image" Target="../media/image136.png"/><Relationship Id="rId54" Type="http://schemas.openxmlformats.org/officeDocument/2006/relationships/image" Target="../media/image60.png"/><Relationship Id="rId75" Type="http://schemas.openxmlformats.org/officeDocument/2006/relationships/image" Target="../media/image82.png"/><Relationship Id="rId96" Type="http://schemas.openxmlformats.org/officeDocument/2006/relationships/image" Target="../media/image103.png"/><Relationship Id="rId140" Type="http://schemas.openxmlformats.org/officeDocument/2006/relationships/image" Target="../media/image147.png"/><Relationship Id="rId161" Type="http://schemas.openxmlformats.org/officeDocument/2006/relationships/image" Target="../media/image39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62.png"/><Relationship Id="rId23" Type="http://schemas.openxmlformats.org/officeDocument/2006/relationships/image" Target="../media/image22.png"/><Relationship Id="rId119" Type="http://schemas.openxmlformats.org/officeDocument/2006/relationships/image" Target="../media/image126.png"/><Relationship Id="rId44" Type="http://schemas.openxmlformats.org/officeDocument/2006/relationships/image" Target="../media/image50.png"/><Relationship Id="rId65" Type="http://schemas.openxmlformats.org/officeDocument/2006/relationships/image" Target="../media/image72.png"/><Relationship Id="rId86" Type="http://schemas.openxmlformats.org/officeDocument/2006/relationships/image" Target="../media/image94.png"/><Relationship Id="rId130" Type="http://schemas.openxmlformats.org/officeDocument/2006/relationships/image" Target="../media/image137.png"/><Relationship Id="rId151" Type="http://schemas.openxmlformats.org/officeDocument/2006/relationships/image" Target="../media/image158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2.png"/><Relationship Id="rId13" Type="http://schemas.openxmlformats.org/officeDocument/2006/relationships/image" Target="../media/image12.png"/><Relationship Id="rId109" Type="http://schemas.openxmlformats.org/officeDocument/2006/relationships/image" Target="../media/image116.png"/><Relationship Id="rId34" Type="http://schemas.openxmlformats.org/officeDocument/2006/relationships/image" Target="../media/image33.png"/><Relationship Id="rId55" Type="http://schemas.openxmlformats.org/officeDocument/2006/relationships/image" Target="../media/image61.png"/><Relationship Id="rId76" Type="http://schemas.openxmlformats.org/officeDocument/2006/relationships/image" Target="../media/image83.png"/><Relationship Id="rId97" Type="http://schemas.openxmlformats.org/officeDocument/2006/relationships/image" Target="../media/image104.png"/><Relationship Id="rId120" Type="http://schemas.openxmlformats.org/officeDocument/2006/relationships/image" Target="../media/image127.png"/><Relationship Id="rId141" Type="http://schemas.openxmlformats.org/officeDocument/2006/relationships/image" Target="../media/image148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2.png"/><Relationship Id="rId239" Type="http://schemas.openxmlformats.org/officeDocument/2006/relationships/image" Target="../media/image563.png"/><Relationship Id="rId24" Type="http://schemas.openxmlformats.org/officeDocument/2006/relationships/image" Target="../media/image23.png"/><Relationship Id="rId45" Type="http://schemas.openxmlformats.org/officeDocument/2006/relationships/image" Target="../media/image51.png"/><Relationship Id="rId66" Type="http://schemas.openxmlformats.org/officeDocument/2006/relationships/image" Target="../media/image73.png"/><Relationship Id="rId87" Type="http://schemas.openxmlformats.org/officeDocument/2006/relationships/image" Target="../media/image95.png"/><Relationship Id="rId110" Type="http://schemas.openxmlformats.org/officeDocument/2006/relationships/image" Target="../media/image117.png"/><Relationship Id="rId131" Type="http://schemas.openxmlformats.org/officeDocument/2006/relationships/image" Target="../media/image138.png"/><Relationship Id="rId152" Type="http://schemas.openxmlformats.org/officeDocument/2006/relationships/image" Target="../media/image159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655.png"/><Relationship Id="rId229" Type="http://schemas.openxmlformats.org/officeDocument/2006/relationships/image" Target="../media/image554.png"/><Relationship Id="rId240" Type="http://schemas.openxmlformats.org/officeDocument/2006/relationships/image" Target="../media/image564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2.png"/><Relationship Id="rId77" Type="http://schemas.openxmlformats.org/officeDocument/2006/relationships/image" Target="../media/image84.png"/><Relationship Id="rId100" Type="http://schemas.openxmlformats.org/officeDocument/2006/relationships/image" Target="../media/image107.png"/><Relationship Id="rId8" Type="http://schemas.openxmlformats.org/officeDocument/2006/relationships/image" Target="../media/image7.png"/><Relationship Id="rId98" Type="http://schemas.openxmlformats.org/officeDocument/2006/relationships/image" Target="../media/image105.png"/><Relationship Id="rId121" Type="http://schemas.openxmlformats.org/officeDocument/2006/relationships/image" Target="../media/image128.png"/><Relationship Id="rId142" Type="http://schemas.openxmlformats.org/officeDocument/2006/relationships/image" Target="../media/image149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3.png"/><Relationship Id="rId230" Type="http://schemas.openxmlformats.org/officeDocument/2006/relationships/image" Target="../media/image657.png"/><Relationship Id="rId25" Type="http://schemas.openxmlformats.org/officeDocument/2006/relationships/image" Target="../media/image24.png"/><Relationship Id="rId46" Type="http://schemas.openxmlformats.org/officeDocument/2006/relationships/image" Target="../media/image52.png"/><Relationship Id="rId67" Type="http://schemas.openxmlformats.org/officeDocument/2006/relationships/image" Target="../media/image74.png"/><Relationship Id="rId88" Type="http://schemas.openxmlformats.org/officeDocument/2006/relationships/image" Target="../media/image92.png"/><Relationship Id="rId111" Type="http://schemas.openxmlformats.org/officeDocument/2006/relationships/image" Target="../media/image118.png"/><Relationship Id="rId132" Type="http://schemas.openxmlformats.org/officeDocument/2006/relationships/image" Target="../media/image139.png"/><Relationship Id="rId153" Type="http://schemas.openxmlformats.org/officeDocument/2006/relationships/image" Target="../media/image160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656.png"/><Relationship Id="rId220" Type="http://schemas.openxmlformats.org/officeDocument/2006/relationships/image" Target="../media/image544.png"/><Relationship Id="rId241" Type="http://schemas.openxmlformats.org/officeDocument/2006/relationships/image" Target="../media/image565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3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8.pn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122" Type="http://schemas.openxmlformats.org/officeDocument/2006/relationships/image" Target="../media/image129.png"/><Relationship Id="rId143" Type="http://schemas.openxmlformats.org/officeDocument/2006/relationships/image" Target="../media/image150.png"/><Relationship Id="rId148" Type="http://schemas.openxmlformats.org/officeDocument/2006/relationships/image" Target="../media/image155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645.png"/><Relationship Id="rId215" Type="http://schemas.openxmlformats.org/officeDocument/2006/relationships/image" Target="../media/image539.png"/><Relationship Id="rId236" Type="http://schemas.openxmlformats.org/officeDocument/2006/relationships/image" Target="../media/image560.png"/><Relationship Id="rId26" Type="http://schemas.openxmlformats.org/officeDocument/2006/relationships/image" Target="../media/image25.png"/><Relationship Id="rId231" Type="http://schemas.openxmlformats.org/officeDocument/2006/relationships/image" Target="../media/image553.png"/><Relationship Id="rId47" Type="http://schemas.openxmlformats.org/officeDocument/2006/relationships/image" Target="../media/image53.png"/><Relationship Id="rId68" Type="http://schemas.openxmlformats.org/officeDocument/2006/relationships/image" Target="../media/image75.png"/><Relationship Id="rId89" Type="http://schemas.openxmlformats.org/officeDocument/2006/relationships/image" Target="../media/image96.png"/><Relationship Id="rId112" Type="http://schemas.openxmlformats.org/officeDocument/2006/relationships/image" Target="../media/image119.png"/><Relationship Id="rId133" Type="http://schemas.openxmlformats.org/officeDocument/2006/relationships/image" Target="../media/image140.png"/><Relationship Id="rId154" Type="http://schemas.openxmlformats.org/officeDocument/2006/relationships/image" Target="../media/image161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5.png"/><Relationship Id="rId242" Type="http://schemas.openxmlformats.org/officeDocument/2006/relationships/image" Target="../media/image566.png"/><Relationship Id="rId37" Type="http://schemas.openxmlformats.org/officeDocument/2006/relationships/image" Target="../media/image43.png"/><Relationship Id="rId58" Type="http://schemas.openxmlformats.org/officeDocument/2006/relationships/image" Target="../media/image64.png"/><Relationship Id="rId79" Type="http://schemas.openxmlformats.org/officeDocument/2006/relationships/image" Target="../media/image86.png"/><Relationship Id="rId102" Type="http://schemas.openxmlformats.org/officeDocument/2006/relationships/image" Target="../media/image109.png"/><Relationship Id="rId123" Type="http://schemas.openxmlformats.org/officeDocument/2006/relationships/image" Target="../media/image130.png"/><Relationship Id="rId144" Type="http://schemas.openxmlformats.org/officeDocument/2006/relationships/image" Target="../media/image151.png"/><Relationship Id="rId90" Type="http://schemas.openxmlformats.org/officeDocument/2006/relationships/image" Target="../media/image97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646.png"/><Relationship Id="rId232" Type="http://schemas.openxmlformats.org/officeDocument/2006/relationships/image" Target="../media/image658.png"/><Relationship Id="rId27" Type="http://schemas.openxmlformats.org/officeDocument/2006/relationships/image" Target="../media/image26.png"/><Relationship Id="rId48" Type="http://schemas.openxmlformats.org/officeDocument/2006/relationships/image" Target="../media/image54.png"/><Relationship Id="rId69" Type="http://schemas.openxmlformats.org/officeDocument/2006/relationships/image" Target="../media/image76.png"/><Relationship Id="rId113" Type="http://schemas.openxmlformats.org/officeDocument/2006/relationships/image" Target="../media/image120.png"/><Relationship Id="rId134" Type="http://schemas.openxmlformats.org/officeDocument/2006/relationships/image" Target="../media/image141.png"/><Relationship Id="rId80" Type="http://schemas.openxmlformats.org/officeDocument/2006/relationships/image" Target="../media/image87.png"/><Relationship Id="rId155" Type="http://schemas.openxmlformats.org/officeDocument/2006/relationships/image" Target="../media/image162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6.png"/><Relationship Id="rId243" Type="http://schemas.openxmlformats.org/officeDocument/2006/relationships/image" Target="../media/image567.png"/><Relationship Id="rId17" Type="http://schemas.openxmlformats.org/officeDocument/2006/relationships/image" Target="../media/image16.png"/><Relationship Id="rId38" Type="http://schemas.openxmlformats.org/officeDocument/2006/relationships/image" Target="../media/image44.png"/><Relationship Id="rId59" Type="http://schemas.openxmlformats.org/officeDocument/2006/relationships/image" Target="../media/image65.png"/><Relationship Id="rId103" Type="http://schemas.openxmlformats.org/officeDocument/2006/relationships/image" Target="../media/image110.png"/><Relationship Id="rId124" Type="http://schemas.openxmlformats.org/officeDocument/2006/relationships/image" Target="../media/image131.png"/><Relationship Id="rId70" Type="http://schemas.openxmlformats.org/officeDocument/2006/relationships/image" Target="../media/image77.png"/><Relationship Id="rId91" Type="http://schemas.openxmlformats.org/officeDocument/2006/relationships/image" Target="../media/image98.png"/><Relationship Id="rId145" Type="http://schemas.openxmlformats.org/officeDocument/2006/relationships/image" Target="../media/image152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647.png"/><Relationship Id="rId233" Type="http://schemas.openxmlformats.org/officeDocument/2006/relationships/image" Target="../media/image557.png"/><Relationship Id="rId28" Type="http://schemas.openxmlformats.org/officeDocument/2006/relationships/image" Target="../media/image27.png"/><Relationship Id="rId49" Type="http://schemas.openxmlformats.org/officeDocument/2006/relationships/image" Target="../media/image55.png"/><Relationship Id="rId114" Type="http://schemas.openxmlformats.org/officeDocument/2006/relationships/image" Target="../media/image121.png"/><Relationship Id="rId60" Type="http://schemas.openxmlformats.org/officeDocument/2006/relationships/image" Target="../media/image66.png"/><Relationship Id="rId81" Type="http://schemas.openxmlformats.org/officeDocument/2006/relationships/image" Target="../media/image88.png"/><Relationship Id="rId135" Type="http://schemas.openxmlformats.org/officeDocument/2006/relationships/image" Target="../media/image142.png"/><Relationship Id="rId156" Type="http://schemas.openxmlformats.org/officeDocument/2006/relationships/image" Target="../media/image163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7.png"/><Relationship Id="rId244" Type="http://schemas.openxmlformats.org/officeDocument/2006/relationships/image" Target="../media/image568.png"/><Relationship Id="rId18" Type="http://schemas.openxmlformats.org/officeDocument/2006/relationships/image" Target="../media/image17.png"/><Relationship Id="rId39" Type="http://schemas.openxmlformats.org/officeDocument/2006/relationships/image" Target="../media/image45.png"/><Relationship Id="rId50" Type="http://schemas.openxmlformats.org/officeDocument/2006/relationships/image" Target="../media/image56.png"/><Relationship Id="rId104" Type="http://schemas.openxmlformats.org/officeDocument/2006/relationships/image" Target="../media/image111.png"/><Relationship Id="rId125" Type="http://schemas.openxmlformats.org/officeDocument/2006/relationships/image" Target="../media/image132.png"/><Relationship Id="rId146" Type="http://schemas.openxmlformats.org/officeDocument/2006/relationships/image" Target="../media/image153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13" Type="http://schemas.openxmlformats.org/officeDocument/2006/relationships/image" Target="../media/image648.png"/><Relationship Id="rId234" Type="http://schemas.openxmlformats.org/officeDocument/2006/relationships/image" Target="../media/image558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6.png"/><Relationship Id="rId115" Type="http://schemas.openxmlformats.org/officeDocument/2006/relationships/image" Target="../media/image122.png"/><Relationship Id="rId136" Type="http://schemas.openxmlformats.org/officeDocument/2006/relationships/image" Target="../media/image143.png"/><Relationship Id="rId157" Type="http://schemas.openxmlformats.org/officeDocument/2006/relationships/image" Target="../media/image164.png"/><Relationship Id="rId178" Type="http://schemas.openxmlformats.org/officeDocument/2006/relationships/image" Target="../media/image177.png"/><Relationship Id="rId61" Type="http://schemas.openxmlformats.org/officeDocument/2006/relationships/image" Target="../media/image67.png"/><Relationship Id="rId82" Type="http://schemas.openxmlformats.org/officeDocument/2006/relationships/image" Target="../media/image89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8.png"/><Relationship Id="rId245" Type="http://schemas.openxmlformats.org/officeDocument/2006/relationships/image" Target="../media/image569.png"/><Relationship Id="rId30" Type="http://schemas.openxmlformats.org/officeDocument/2006/relationships/image" Target="../media/image29.png"/><Relationship Id="rId105" Type="http://schemas.openxmlformats.org/officeDocument/2006/relationships/image" Target="../media/image112.png"/><Relationship Id="rId126" Type="http://schemas.openxmlformats.org/officeDocument/2006/relationships/image" Target="../media/image133.png"/><Relationship Id="rId147" Type="http://schemas.openxmlformats.org/officeDocument/2006/relationships/image" Target="../media/image154.png"/><Relationship Id="rId168" Type="http://schemas.openxmlformats.org/officeDocument/2006/relationships/image" Target="../media/image167.png"/><Relationship Id="rId51" Type="http://schemas.openxmlformats.org/officeDocument/2006/relationships/image" Target="../media/image57.png"/><Relationship Id="rId72" Type="http://schemas.openxmlformats.org/officeDocument/2006/relationships/image" Target="../media/image79.png"/><Relationship Id="rId93" Type="http://schemas.openxmlformats.org/officeDocument/2006/relationships/image" Target="../media/image100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654.png"/><Relationship Id="rId235" Type="http://schemas.openxmlformats.org/officeDocument/2006/relationships/image" Target="../media/image559.png"/><Relationship Id="rId116" Type="http://schemas.openxmlformats.org/officeDocument/2006/relationships/image" Target="../media/image123.png"/><Relationship Id="rId137" Type="http://schemas.openxmlformats.org/officeDocument/2006/relationships/image" Target="../media/image144.png"/><Relationship Id="rId158" Type="http://schemas.openxmlformats.org/officeDocument/2006/relationships/image" Target="../media/image35.png"/><Relationship Id="rId20" Type="http://schemas.openxmlformats.org/officeDocument/2006/relationships/image" Target="../media/image19.png"/><Relationship Id="rId41" Type="http://schemas.openxmlformats.org/officeDocument/2006/relationships/image" Target="../media/image47.png"/><Relationship Id="rId62" Type="http://schemas.openxmlformats.org/officeDocument/2006/relationships/image" Target="../media/image68.png"/><Relationship Id="rId83" Type="http://schemas.openxmlformats.org/officeDocument/2006/relationships/image" Target="../media/image90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549.png"/><Relationship Id="rId106" Type="http://schemas.openxmlformats.org/officeDocument/2006/relationships/image" Target="../media/image113.png"/><Relationship Id="rId127" Type="http://schemas.openxmlformats.org/officeDocument/2006/relationships/image" Target="../media/image1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659.png"/><Relationship Id="rId18" Type="http://schemas.openxmlformats.org/officeDocument/2006/relationships/image" Target="../media/image663.png"/><Relationship Id="rId3" Type="http://schemas.openxmlformats.org/officeDocument/2006/relationships/image" Target="../media/image387.png"/><Relationship Id="rId21" Type="http://schemas.openxmlformats.org/officeDocument/2006/relationships/image" Target="../media/image666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662.png"/><Relationship Id="rId2" Type="http://schemas.openxmlformats.org/officeDocument/2006/relationships/image" Target="../media/image386.png"/><Relationship Id="rId16" Type="http://schemas.openxmlformats.org/officeDocument/2006/relationships/image" Target="../media/image661.png"/><Relationship Id="rId20" Type="http://schemas.openxmlformats.org/officeDocument/2006/relationships/image" Target="../media/image6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535.png"/><Relationship Id="rId10" Type="http://schemas.openxmlformats.org/officeDocument/2006/relationships/image" Target="../media/image394.png"/><Relationship Id="rId19" Type="http://schemas.openxmlformats.org/officeDocument/2006/relationships/image" Target="../media/image66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60.png"/><Relationship Id="rId22" Type="http://schemas.openxmlformats.org/officeDocument/2006/relationships/image" Target="../media/image4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667.png"/><Relationship Id="rId18" Type="http://schemas.openxmlformats.org/officeDocument/2006/relationships/image" Target="../media/image671.png"/><Relationship Id="rId3" Type="http://schemas.openxmlformats.org/officeDocument/2006/relationships/image" Target="../media/image387.png"/><Relationship Id="rId21" Type="http://schemas.openxmlformats.org/officeDocument/2006/relationships/image" Target="../media/image67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670.png"/><Relationship Id="rId2" Type="http://schemas.openxmlformats.org/officeDocument/2006/relationships/image" Target="../media/image386.png"/><Relationship Id="rId16" Type="http://schemas.openxmlformats.org/officeDocument/2006/relationships/image" Target="../media/image669.png"/><Relationship Id="rId20" Type="http://schemas.openxmlformats.org/officeDocument/2006/relationships/image" Target="../media/image6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630.png"/><Relationship Id="rId23" Type="http://schemas.openxmlformats.org/officeDocument/2006/relationships/image" Target="../media/image676.png"/><Relationship Id="rId10" Type="http://schemas.openxmlformats.org/officeDocument/2006/relationships/image" Target="../media/image394.png"/><Relationship Id="rId19" Type="http://schemas.openxmlformats.org/officeDocument/2006/relationships/image" Target="../media/image67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68.png"/><Relationship Id="rId22" Type="http://schemas.openxmlformats.org/officeDocument/2006/relationships/image" Target="../media/image67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677.png"/><Relationship Id="rId18" Type="http://schemas.openxmlformats.org/officeDocument/2006/relationships/image" Target="../media/image680.png"/><Relationship Id="rId3" Type="http://schemas.openxmlformats.org/officeDocument/2006/relationships/image" Target="../media/image38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679.png"/><Relationship Id="rId2" Type="http://schemas.openxmlformats.org/officeDocument/2006/relationships/image" Target="../media/image386.png"/><Relationship Id="rId16" Type="http://schemas.openxmlformats.org/officeDocument/2006/relationships/image" Target="../media/image669.png"/><Relationship Id="rId20" Type="http://schemas.openxmlformats.org/officeDocument/2006/relationships/image" Target="../media/image6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630.png"/><Relationship Id="rId10" Type="http://schemas.openxmlformats.org/officeDocument/2006/relationships/image" Target="../media/image394.png"/><Relationship Id="rId19" Type="http://schemas.openxmlformats.org/officeDocument/2006/relationships/image" Target="../media/image681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7.jpg"/><Relationship Id="rId3" Type="http://schemas.openxmlformats.org/officeDocument/2006/relationships/image" Target="../media/image432.png"/><Relationship Id="rId7" Type="http://schemas.openxmlformats.org/officeDocument/2006/relationships/image" Target="../media/image436.png"/><Relationship Id="rId2" Type="http://schemas.openxmlformats.org/officeDocument/2006/relationships/image" Target="../media/image4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5.png"/><Relationship Id="rId5" Type="http://schemas.openxmlformats.org/officeDocument/2006/relationships/image" Target="../media/image434.png"/><Relationship Id="rId4" Type="http://schemas.openxmlformats.org/officeDocument/2006/relationships/image" Target="../media/image433.png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5.png"/><Relationship Id="rId21" Type="http://schemas.openxmlformats.org/officeDocument/2006/relationships/image" Target="../media/image215.png"/><Relationship Id="rId42" Type="http://schemas.openxmlformats.org/officeDocument/2006/relationships/image" Target="../media/image41.png"/><Relationship Id="rId63" Type="http://schemas.openxmlformats.org/officeDocument/2006/relationships/image" Target="../media/image252.png"/><Relationship Id="rId84" Type="http://schemas.openxmlformats.org/officeDocument/2006/relationships/image" Target="../media/image270.png"/><Relationship Id="rId138" Type="http://schemas.openxmlformats.org/officeDocument/2006/relationships/image" Target="../media/image322.png"/><Relationship Id="rId159" Type="http://schemas.openxmlformats.org/officeDocument/2006/relationships/image" Target="../media/image339.png"/><Relationship Id="rId170" Type="http://schemas.openxmlformats.org/officeDocument/2006/relationships/image" Target="../media/image350.png"/><Relationship Id="rId191" Type="http://schemas.openxmlformats.org/officeDocument/2006/relationships/image" Target="../media/image370.png"/><Relationship Id="rId205" Type="http://schemas.openxmlformats.org/officeDocument/2006/relationships/image" Target="../media/image384.png"/><Relationship Id="rId107" Type="http://schemas.openxmlformats.org/officeDocument/2006/relationships/image" Target="../media/image293.png"/><Relationship Id="rId11" Type="http://schemas.openxmlformats.org/officeDocument/2006/relationships/image" Target="../media/image205.png"/><Relationship Id="rId32" Type="http://schemas.openxmlformats.org/officeDocument/2006/relationships/image" Target="../media/image226.png"/><Relationship Id="rId53" Type="http://schemas.openxmlformats.org/officeDocument/2006/relationships/image" Target="../media/image243.png"/><Relationship Id="rId74" Type="http://schemas.openxmlformats.org/officeDocument/2006/relationships/image" Target="../media/image261.png"/><Relationship Id="rId128" Type="http://schemas.openxmlformats.org/officeDocument/2006/relationships/image" Target="../media/image124.png"/><Relationship Id="rId149" Type="http://schemas.openxmlformats.org/officeDocument/2006/relationships/image" Target="../media/image150.png"/><Relationship Id="rId5" Type="http://schemas.openxmlformats.org/officeDocument/2006/relationships/image" Target="../media/image199.png"/><Relationship Id="rId95" Type="http://schemas.openxmlformats.org/officeDocument/2006/relationships/image" Target="../media/image281.png"/><Relationship Id="rId160" Type="http://schemas.openxmlformats.org/officeDocument/2006/relationships/image" Target="../media/image340.png"/><Relationship Id="rId181" Type="http://schemas.openxmlformats.org/officeDocument/2006/relationships/image" Target="../media/image361.png"/><Relationship Id="rId22" Type="http://schemas.openxmlformats.org/officeDocument/2006/relationships/image" Target="../media/image216.png"/><Relationship Id="rId43" Type="http://schemas.openxmlformats.org/officeDocument/2006/relationships/image" Target="../media/image235.png"/><Relationship Id="rId64" Type="http://schemas.openxmlformats.org/officeDocument/2006/relationships/image" Target="../media/image62.png"/><Relationship Id="rId118" Type="http://schemas.openxmlformats.org/officeDocument/2006/relationships/image" Target="../media/image303.png"/><Relationship Id="rId139" Type="http://schemas.openxmlformats.org/officeDocument/2006/relationships/image" Target="../media/image323.png"/><Relationship Id="rId85" Type="http://schemas.openxmlformats.org/officeDocument/2006/relationships/image" Target="../media/image271.png"/><Relationship Id="rId150" Type="http://schemas.openxmlformats.org/officeDocument/2006/relationships/image" Target="../media/image331.png"/><Relationship Id="rId171" Type="http://schemas.openxmlformats.org/officeDocument/2006/relationships/image" Target="../media/image351.png"/><Relationship Id="rId192" Type="http://schemas.openxmlformats.org/officeDocument/2006/relationships/image" Target="../media/image371.png"/><Relationship Id="rId206" Type="http://schemas.openxmlformats.org/officeDocument/2006/relationships/image" Target="../media/image385.png"/><Relationship Id="rId12" Type="http://schemas.openxmlformats.org/officeDocument/2006/relationships/image" Target="../media/image206.png"/><Relationship Id="rId33" Type="http://schemas.openxmlformats.org/officeDocument/2006/relationships/image" Target="../media/image227.png"/><Relationship Id="rId108" Type="http://schemas.openxmlformats.org/officeDocument/2006/relationships/image" Target="../media/image294.png"/><Relationship Id="rId129" Type="http://schemas.openxmlformats.org/officeDocument/2006/relationships/image" Target="../media/image313.png"/><Relationship Id="rId54" Type="http://schemas.openxmlformats.org/officeDocument/2006/relationships/image" Target="../media/image244.png"/><Relationship Id="rId75" Type="http://schemas.openxmlformats.org/officeDocument/2006/relationships/image" Target="../media/image262.png"/><Relationship Id="rId96" Type="http://schemas.openxmlformats.org/officeDocument/2006/relationships/image" Target="../media/image282.png"/><Relationship Id="rId140" Type="http://schemas.openxmlformats.org/officeDocument/2006/relationships/image" Target="../media/image324.png"/><Relationship Id="rId161" Type="http://schemas.openxmlformats.org/officeDocument/2006/relationships/image" Target="../media/image341.png"/><Relationship Id="rId182" Type="http://schemas.openxmlformats.org/officeDocument/2006/relationships/image" Target="../media/image362.png"/><Relationship Id="rId6" Type="http://schemas.openxmlformats.org/officeDocument/2006/relationships/image" Target="../media/image200.png"/><Relationship Id="rId23" Type="http://schemas.openxmlformats.org/officeDocument/2006/relationships/image" Target="../media/image217.png"/><Relationship Id="rId119" Type="http://schemas.openxmlformats.org/officeDocument/2006/relationships/image" Target="../media/image304.png"/><Relationship Id="rId44" Type="http://schemas.openxmlformats.org/officeDocument/2006/relationships/image" Target="../media/image236.png"/><Relationship Id="rId65" Type="http://schemas.openxmlformats.org/officeDocument/2006/relationships/image" Target="../media/image63.png"/><Relationship Id="rId86" Type="http://schemas.openxmlformats.org/officeDocument/2006/relationships/image" Target="../media/image272.png"/><Relationship Id="rId130" Type="http://schemas.openxmlformats.org/officeDocument/2006/relationships/image" Target="../media/image314.png"/><Relationship Id="rId151" Type="http://schemas.openxmlformats.org/officeDocument/2006/relationships/image" Target="../media/image332.png"/><Relationship Id="rId172" Type="http://schemas.openxmlformats.org/officeDocument/2006/relationships/image" Target="../media/image352.png"/><Relationship Id="rId193" Type="http://schemas.openxmlformats.org/officeDocument/2006/relationships/image" Target="../media/image372.png"/><Relationship Id="rId207" Type="http://schemas.openxmlformats.org/officeDocument/2006/relationships/image" Target="../media/image683.png"/><Relationship Id="rId13" Type="http://schemas.openxmlformats.org/officeDocument/2006/relationships/image" Target="../media/image207.png"/><Relationship Id="rId109" Type="http://schemas.openxmlformats.org/officeDocument/2006/relationships/image" Target="../media/image295.png"/><Relationship Id="rId34" Type="http://schemas.openxmlformats.org/officeDocument/2006/relationships/image" Target="../media/image228.png"/><Relationship Id="rId55" Type="http://schemas.openxmlformats.org/officeDocument/2006/relationships/image" Target="../media/image245.png"/><Relationship Id="rId76" Type="http://schemas.openxmlformats.org/officeDocument/2006/relationships/image" Target="../media/image263.png"/><Relationship Id="rId97" Type="http://schemas.openxmlformats.org/officeDocument/2006/relationships/image" Target="../media/image283.png"/><Relationship Id="rId120" Type="http://schemas.openxmlformats.org/officeDocument/2006/relationships/image" Target="../media/image305.png"/><Relationship Id="rId141" Type="http://schemas.openxmlformats.org/officeDocument/2006/relationships/image" Target="../media/image325.png"/><Relationship Id="rId7" Type="http://schemas.openxmlformats.org/officeDocument/2006/relationships/image" Target="../media/image201.png"/><Relationship Id="rId162" Type="http://schemas.openxmlformats.org/officeDocument/2006/relationships/image" Target="../media/image342.png"/><Relationship Id="rId183" Type="http://schemas.openxmlformats.org/officeDocument/2006/relationships/image" Target="../media/image182.png"/><Relationship Id="rId24" Type="http://schemas.openxmlformats.org/officeDocument/2006/relationships/image" Target="../media/image218.png"/><Relationship Id="rId45" Type="http://schemas.openxmlformats.org/officeDocument/2006/relationships/image" Target="../media/image237.png"/><Relationship Id="rId66" Type="http://schemas.openxmlformats.org/officeDocument/2006/relationships/image" Target="../media/image253.png"/><Relationship Id="rId87" Type="http://schemas.openxmlformats.org/officeDocument/2006/relationships/image" Target="../media/image273.png"/><Relationship Id="rId110" Type="http://schemas.openxmlformats.org/officeDocument/2006/relationships/image" Target="../media/image296.png"/><Relationship Id="rId131" Type="http://schemas.openxmlformats.org/officeDocument/2006/relationships/image" Target="../media/image315.png"/><Relationship Id="rId61" Type="http://schemas.openxmlformats.org/officeDocument/2006/relationships/image" Target="../media/image251.png"/><Relationship Id="rId82" Type="http://schemas.openxmlformats.org/officeDocument/2006/relationships/image" Target="../media/image79.png"/><Relationship Id="rId152" Type="http://schemas.openxmlformats.org/officeDocument/2006/relationships/image" Target="../media/image333.png"/><Relationship Id="rId173" Type="http://schemas.openxmlformats.org/officeDocument/2006/relationships/image" Target="../media/image353.png"/><Relationship Id="rId194" Type="http://schemas.openxmlformats.org/officeDocument/2006/relationships/image" Target="../media/image373.png"/><Relationship Id="rId199" Type="http://schemas.openxmlformats.org/officeDocument/2006/relationships/image" Target="../media/image378.png"/><Relationship Id="rId203" Type="http://schemas.openxmlformats.org/officeDocument/2006/relationships/image" Target="../media/image382.png"/><Relationship Id="rId208" Type="http://schemas.openxmlformats.org/officeDocument/2006/relationships/image" Target="../media/image684.png"/><Relationship Id="rId19" Type="http://schemas.openxmlformats.org/officeDocument/2006/relationships/image" Target="../media/image213.png"/><Relationship Id="rId14" Type="http://schemas.openxmlformats.org/officeDocument/2006/relationships/image" Target="../media/image208.png"/><Relationship Id="rId30" Type="http://schemas.openxmlformats.org/officeDocument/2006/relationships/image" Target="../media/image224.png"/><Relationship Id="rId35" Type="http://schemas.openxmlformats.org/officeDocument/2006/relationships/image" Target="../media/image229.png"/><Relationship Id="rId56" Type="http://schemas.openxmlformats.org/officeDocument/2006/relationships/image" Target="../media/image246.png"/><Relationship Id="rId77" Type="http://schemas.openxmlformats.org/officeDocument/2006/relationships/image" Target="../media/image264.png"/><Relationship Id="rId100" Type="http://schemas.openxmlformats.org/officeDocument/2006/relationships/image" Target="../media/image286.png"/><Relationship Id="rId105" Type="http://schemas.openxmlformats.org/officeDocument/2006/relationships/image" Target="../media/image291.png"/><Relationship Id="rId126" Type="http://schemas.openxmlformats.org/officeDocument/2006/relationships/image" Target="../media/image311.png"/><Relationship Id="rId147" Type="http://schemas.openxmlformats.org/officeDocument/2006/relationships/image" Target="../media/image329.png"/><Relationship Id="rId168" Type="http://schemas.openxmlformats.org/officeDocument/2006/relationships/image" Target="../media/image348.png"/><Relationship Id="rId8" Type="http://schemas.openxmlformats.org/officeDocument/2006/relationships/image" Target="../media/image202.png"/><Relationship Id="rId51" Type="http://schemas.openxmlformats.org/officeDocument/2006/relationships/image" Target="../media/image241.png"/><Relationship Id="rId72" Type="http://schemas.openxmlformats.org/officeDocument/2006/relationships/image" Target="../media/image259.png"/><Relationship Id="rId93" Type="http://schemas.openxmlformats.org/officeDocument/2006/relationships/image" Target="../media/image279.png"/><Relationship Id="rId98" Type="http://schemas.openxmlformats.org/officeDocument/2006/relationships/image" Target="../media/image284.png"/><Relationship Id="rId121" Type="http://schemas.openxmlformats.org/officeDocument/2006/relationships/image" Target="../media/image306.png"/><Relationship Id="rId142" Type="http://schemas.openxmlformats.org/officeDocument/2006/relationships/image" Target="../media/image326.png"/><Relationship Id="rId163" Type="http://schemas.openxmlformats.org/officeDocument/2006/relationships/image" Target="../media/image343.png"/><Relationship Id="rId184" Type="http://schemas.openxmlformats.org/officeDocument/2006/relationships/image" Target="../media/image363.png"/><Relationship Id="rId189" Type="http://schemas.openxmlformats.org/officeDocument/2006/relationships/image" Target="../media/image368.png"/><Relationship Id="rId3" Type="http://schemas.openxmlformats.org/officeDocument/2006/relationships/image" Target="../media/image197.png"/><Relationship Id="rId25" Type="http://schemas.openxmlformats.org/officeDocument/2006/relationships/image" Target="../media/image219.png"/><Relationship Id="rId46" Type="http://schemas.openxmlformats.org/officeDocument/2006/relationships/image" Target="../media/image238.png"/><Relationship Id="rId67" Type="http://schemas.openxmlformats.org/officeDocument/2006/relationships/image" Target="../media/image254.png"/><Relationship Id="rId116" Type="http://schemas.openxmlformats.org/officeDocument/2006/relationships/image" Target="../media/image302.png"/><Relationship Id="rId137" Type="http://schemas.openxmlformats.org/officeDocument/2006/relationships/image" Target="../media/image321.png"/><Relationship Id="rId158" Type="http://schemas.openxmlformats.org/officeDocument/2006/relationships/image" Target="../media/image338.png"/><Relationship Id="rId20" Type="http://schemas.openxmlformats.org/officeDocument/2006/relationships/image" Target="../media/image214.png"/><Relationship Id="rId41" Type="http://schemas.openxmlformats.org/officeDocument/2006/relationships/image" Target="../media/image234.png"/><Relationship Id="rId62" Type="http://schemas.openxmlformats.org/officeDocument/2006/relationships/image" Target="../media/image61.png"/><Relationship Id="rId83" Type="http://schemas.openxmlformats.org/officeDocument/2006/relationships/image" Target="../media/image269.png"/><Relationship Id="rId88" Type="http://schemas.openxmlformats.org/officeDocument/2006/relationships/image" Target="../media/image274.png"/><Relationship Id="rId111" Type="http://schemas.openxmlformats.org/officeDocument/2006/relationships/image" Target="../media/image297.png"/><Relationship Id="rId132" Type="http://schemas.openxmlformats.org/officeDocument/2006/relationships/image" Target="../media/image316.png"/><Relationship Id="rId153" Type="http://schemas.openxmlformats.org/officeDocument/2006/relationships/image" Target="../media/image334.png"/><Relationship Id="rId174" Type="http://schemas.openxmlformats.org/officeDocument/2006/relationships/image" Target="../media/image354.png"/><Relationship Id="rId179" Type="http://schemas.openxmlformats.org/officeDocument/2006/relationships/image" Target="../media/image359.png"/><Relationship Id="rId195" Type="http://schemas.openxmlformats.org/officeDocument/2006/relationships/image" Target="../media/image374.png"/><Relationship Id="rId209" Type="http://schemas.openxmlformats.org/officeDocument/2006/relationships/image" Target="../media/image685.png"/><Relationship Id="rId190" Type="http://schemas.openxmlformats.org/officeDocument/2006/relationships/image" Target="../media/image369.png"/><Relationship Id="rId204" Type="http://schemas.openxmlformats.org/officeDocument/2006/relationships/image" Target="../media/image383.png"/><Relationship Id="rId15" Type="http://schemas.openxmlformats.org/officeDocument/2006/relationships/image" Target="../media/image209.png"/><Relationship Id="rId36" Type="http://schemas.openxmlformats.org/officeDocument/2006/relationships/image" Target="../media/image35.png"/><Relationship Id="rId57" Type="http://schemas.openxmlformats.org/officeDocument/2006/relationships/image" Target="../media/image247.png"/><Relationship Id="rId106" Type="http://schemas.openxmlformats.org/officeDocument/2006/relationships/image" Target="../media/image292.png"/><Relationship Id="rId127" Type="http://schemas.openxmlformats.org/officeDocument/2006/relationships/image" Target="../media/image312.png"/><Relationship Id="rId10" Type="http://schemas.openxmlformats.org/officeDocument/2006/relationships/image" Target="../media/image204.png"/><Relationship Id="rId31" Type="http://schemas.openxmlformats.org/officeDocument/2006/relationships/image" Target="../media/image225.png"/><Relationship Id="rId52" Type="http://schemas.openxmlformats.org/officeDocument/2006/relationships/image" Target="../media/image242.png"/><Relationship Id="rId73" Type="http://schemas.openxmlformats.org/officeDocument/2006/relationships/image" Target="../media/image260.png"/><Relationship Id="rId78" Type="http://schemas.openxmlformats.org/officeDocument/2006/relationships/image" Target="../media/image265.png"/><Relationship Id="rId94" Type="http://schemas.openxmlformats.org/officeDocument/2006/relationships/image" Target="../media/image280.png"/><Relationship Id="rId99" Type="http://schemas.openxmlformats.org/officeDocument/2006/relationships/image" Target="../media/image285.png"/><Relationship Id="rId101" Type="http://schemas.openxmlformats.org/officeDocument/2006/relationships/image" Target="../media/image287.png"/><Relationship Id="rId122" Type="http://schemas.openxmlformats.org/officeDocument/2006/relationships/image" Target="../media/image307.png"/><Relationship Id="rId143" Type="http://schemas.openxmlformats.org/officeDocument/2006/relationships/image" Target="../media/image133.png"/><Relationship Id="rId148" Type="http://schemas.openxmlformats.org/officeDocument/2006/relationships/image" Target="../media/image330.png"/><Relationship Id="rId164" Type="http://schemas.openxmlformats.org/officeDocument/2006/relationships/image" Target="../media/image344.png"/><Relationship Id="rId169" Type="http://schemas.openxmlformats.org/officeDocument/2006/relationships/image" Target="../media/image349.png"/><Relationship Id="rId185" Type="http://schemas.openxmlformats.org/officeDocument/2006/relationships/image" Target="../media/image364.png"/><Relationship Id="rId4" Type="http://schemas.openxmlformats.org/officeDocument/2006/relationships/image" Target="../media/image198.png"/><Relationship Id="rId9" Type="http://schemas.openxmlformats.org/officeDocument/2006/relationships/image" Target="../media/image203.png"/><Relationship Id="rId180" Type="http://schemas.openxmlformats.org/officeDocument/2006/relationships/image" Target="../media/image360.png"/><Relationship Id="rId210" Type="http://schemas.openxmlformats.org/officeDocument/2006/relationships/image" Target="../media/image686.png"/><Relationship Id="rId26" Type="http://schemas.openxmlformats.org/officeDocument/2006/relationships/image" Target="../media/image220.png"/><Relationship Id="rId47" Type="http://schemas.openxmlformats.org/officeDocument/2006/relationships/image" Target="../media/image239.png"/><Relationship Id="rId68" Type="http://schemas.openxmlformats.org/officeDocument/2006/relationships/image" Target="../media/image255.png"/><Relationship Id="rId89" Type="http://schemas.openxmlformats.org/officeDocument/2006/relationships/image" Target="../media/image275.png"/><Relationship Id="rId112" Type="http://schemas.openxmlformats.org/officeDocument/2006/relationships/image" Target="../media/image298.png"/><Relationship Id="rId133" Type="http://schemas.openxmlformats.org/officeDocument/2006/relationships/image" Target="../media/image317.png"/><Relationship Id="rId154" Type="http://schemas.openxmlformats.org/officeDocument/2006/relationships/image" Target="../media/image335.png"/><Relationship Id="rId175" Type="http://schemas.openxmlformats.org/officeDocument/2006/relationships/image" Target="../media/image355.png"/><Relationship Id="rId196" Type="http://schemas.openxmlformats.org/officeDocument/2006/relationships/image" Target="../media/image375.png"/><Relationship Id="rId200" Type="http://schemas.openxmlformats.org/officeDocument/2006/relationships/image" Target="../media/image379.png"/><Relationship Id="rId16" Type="http://schemas.openxmlformats.org/officeDocument/2006/relationships/image" Target="../media/image210.png"/><Relationship Id="rId37" Type="http://schemas.openxmlformats.org/officeDocument/2006/relationships/image" Target="../media/image230.png"/><Relationship Id="rId58" Type="http://schemas.openxmlformats.org/officeDocument/2006/relationships/image" Target="../media/image248.png"/><Relationship Id="rId79" Type="http://schemas.openxmlformats.org/officeDocument/2006/relationships/image" Target="../media/image266.png"/><Relationship Id="rId102" Type="http://schemas.openxmlformats.org/officeDocument/2006/relationships/image" Target="../media/image288.png"/><Relationship Id="rId123" Type="http://schemas.openxmlformats.org/officeDocument/2006/relationships/image" Target="../media/image308.png"/><Relationship Id="rId144" Type="http://schemas.openxmlformats.org/officeDocument/2006/relationships/image" Target="../media/image145.png"/><Relationship Id="rId90" Type="http://schemas.openxmlformats.org/officeDocument/2006/relationships/image" Target="../media/image276.png"/><Relationship Id="rId165" Type="http://schemas.openxmlformats.org/officeDocument/2006/relationships/image" Target="../media/image345.png"/><Relationship Id="rId186" Type="http://schemas.openxmlformats.org/officeDocument/2006/relationships/image" Target="../media/image365.png"/><Relationship Id="rId211" Type="http://schemas.openxmlformats.org/officeDocument/2006/relationships/image" Target="../media/image687.png"/><Relationship Id="rId27" Type="http://schemas.openxmlformats.org/officeDocument/2006/relationships/image" Target="../media/image221.png"/><Relationship Id="rId48" Type="http://schemas.openxmlformats.org/officeDocument/2006/relationships/image" Target="../media/image240.png"/><Relationship Id="rId69" Type="http://schemas.openxmlformats.org/officeDocument/2006/relationships/image" Target="../media/image256.png"/><Relationship Id="rId113" Type="http://schemas.openxmlformats.org/officeDocument/2006/relationships/image" Target="../media/image299.png"/><Relationship Id="rId134" Type="http://schemas.openxmlformats.org/officeDocument/2006/relationships/image" Target="../media/image318.png"/><Relationship Id="rId80" Type="http://schemas.openxmlformats.org/officeDocument/2006/relationships/image" Target="../media/image267.png"/><Relationship Id="rId155" Type="http://schemas.openxmlformats.org/officeDocument/2006/relationships/image" Target="../media/image336.png"/><Relationship Id="rId176" Type="http://schemas.openxmlformats.org/officeDocument/2006/relationships/image" Target="../media/image356.png"/><Relationship Id="rId197" Type="http://schemas.openxmlformats.org/officeDocument/2006/relationships/image" Target="../media/image376.png"/><Relationship Id="rId201" Type="http://schemas.openxmlformats.org/officeDocument/2006/relationships/image" Target="../media/image380.png"/><Relationship Id="rId17" Type="http://schemas.openxmlformats.org/officeDocument/2006/relationships/image" Target="../media/image211.png"/><Relationship Id="rId38" Type="http://schemas.openxmlformats.org/officeDocument/2006/relationships/image" Target="../media/image231.png"/><Relationship Id="rId59" Type="http://schemas.openxmlformats.org/officeDocument/2006/relationships/image" Target="../media/image249.png"/><Relationship Id="rId103" Type="http://schemas.openxmlformats.org/officeDocument/2006/relationships/image" Target="../media/image289.png"/><Relationship Id="rId124" Type="http://schemas.openxmlformats.org/officeDocument/2006/relationships/image" Target="../media/image309.png"/><Relationship Id="rId70" Type="http://schemas.openxmlformats.org/officeDocument/2006/relationships/image" Target="../media/image257.png"/><Relationship Id="rId91" Type="http://schemas.openxmlformats.org/officeDocument/2006/relationships/image" Target="../media/image277.png"/><Relationship Id="rId145" Type="http://schemas.openxmlformats.org/officeDocument/2006/relationships/image" Target="../media/image327.png"/><Relationship Id="rId166" Type="http://schemas.openxmlformats.org/officeDocument/2006/relationships/image" Target="../media/image346.png"/><Relationship Id="rId187" Type="http://schemas.openxmlformats.org/officeDocument/2006/relationships/image" Target="../media/image366.png"/><Relationship Id="rId1" Type="http://schemas.openxmlformats.org/officeDocument/2006/relationships/slideLayout" Target="../slideLayouts/slideLayout2.xml"/><Relationship Id="rId28" Type="http://schemas.openxmlformats.org/officeDocument/2006/relationships/image" Target="../media/image222.png"/><Relationship Id="rId49" Type="http://schemas.openxmlformats.org/officeDocument/2006/relationships/image" Target="../media/image49.png"/><Relationship Id="rId114" Type="http://schemas.openxmlformats.org/officeDocument/2006/relationships/image" Target="../media/image300.png"/><Relationship Id="rId60" Type="http://schemas.openxmlformats.org/officeDocument/2006/relationships/image" Target="../media/image250.png"/><Relationship Id="rId81" Type="http://schemas.openxmlformats.org/officeDocument/2006/relationships/image" Target="../media/image268.png"/><Relationship Id="rId135" Type="http://schemas.openxmlformats.org/officeDocument/2006/relationships/image" Target="../media/image319.png"/><Relationship Id="rId156" Type="http://schemas.openxmlformats.org/officeDocument/2006/relationships/image" Target="../media/image337.png"/><Relationship Id="rId177" Type="http://schemas.openxmlformats.org/officeDocument/2006/relationships/image" Target="../media/image357.png"/><Relationship Id="rId198" Type="http://schemas.openxmlformats.org/officeDocument/2006/relationships/image" Target="../media/image377.png"/><Relationship Id="rId202" Type="http://schemas.openxmlformats.org/officeDocument/2006/relationships/image" Target="../media/image381.png"/><Relationship Id="rId18" Type="http://schemas.openxmlformats.org/officeDocument/2006/relationships/image" Target="../media/image212.png"/><Relationship Id="rId39" Type="http://schemas.openxmlformats.org/officeDocument/2006/relationships/image" Target="../media/image232.png"/><Relationship Id="rId50" Type="http://schemas.openxmlformats.org/officeDocument/2006/relationships/image" Target="../media/image48.png"/><Relationship Id="rId104" Type="http://schemas.openxmlformats.org/officeDocument/2006/relationships/image" Target="../media/image290.png"/><Relationship Id="rId125" Type="http://schemas.openxmlformats.org/officeDocument/2006/relationships/image" Target="../media/image310.png"/><Relationship Id="rId146" Type="http://schemas.openxmlformats.org/officeDocument/2006/relationships/image" Target="../media/image328.png"/><Relationship Id="rId167" Type="http://schemas.openxmlformats.org/officeDocument/2006/relationships/image" Target="../media/image347.png"/><Relationship Id="rId188" Type="http://schemas.openxmlformats.org/officeDocument/2006/relationships/image" Target="../media/image367.png"/><Relationship Id="rId71" Type="http://schemas.openxmlformats.org/officeDocument/2006/relationships/image" Target="../media/image258.png"/><Relationship Id="rId92" Type="http://schemas.openxmlformats.org/officeDocument/2006/relationships/image" Target="../media/image278.png"/><Relationship Id="rId2" Type="http://schemas.openxmlformats.org/officeDocument/2006/relationships/image" Target="../media/image196.png"/><Relationship Id="rId29" Type="http://schemas.openxmlformats.org/officeDocument/2006/relationships/image" Target="../media/image223.png"/><Relationship Id="rId40" Type="http://schemas.openxmlformats.org/officeDocument/2006/relationships/image" Target="../media/image233.png"/><Relationship Id="rId115" Type="http://schemas.openxmlformats.org/officeDocument/2006/relationships/image" Target="../media/image301.png"/><Relationship Id="rId136" Type="http://schemas.openxmlformats.org/officeDocument/2006/relationships/image" Target="../media/image320.png"/><Relationship Id="rId157" Type="http://schemas.openxmlformats.org/officeDocument/2006/relationships/image" Target="../media/image156.png"/><Relationship Id="rId178" Type="http://schemas.openxmlformats.org/officeDocument/2006/relationships/image" Target="../media/image358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8.png"/><Relationship Id="rId18" Type="http://schemas.openxmlformats.org/officeDocument/2006/relationships/image" Target="../media/image693.png"/><Relationship Id="rId26" Type="http://schemas.openxmlformats.org/officeDocument/2006/relationships/image" Target="../media/image700.png"/><Relationship Id="rId3" Type="http://schemas.openxmlformats.org/officeDocument/2006/relationships/image" Target="../media/image387.png"/><Relationship Id="rId21" Type="http://schemas.openxmlformats.org/officeDocument/2006/relationships/image" Target="../media/image696.png"/><Relationship Id="rId34" Type="http://schemas.openxmlformats.org/officeDocument/2006/relationships/image" Target="../media/image70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692.png"/><Relationship Id="rId25" Type="http://schemas.openxmlformats.org/officeDocument/2006/relationships/image" Target="../media/image699.png"/><Relationship Id="rId33" Type="http://schemas.openxmlformats.org/officeDocument/2006/relationships/image" Target="../media/image706.png"/><Relationship Id="rId2" Type="http://schemas.openxmlformats.org/officeDocument/2006/relationships/image" Target="../media/image386.png"/><Relationship Id="rId16" Type="http://schemas.openxmlformats.org/officeDocument/2006/relationships/image" Target="../media/image691.png"/><Relationship Id="rId20" Type="http://schemas.openxmlformats.org/officeDocument/2006/relationships/image" Target="../media/image695.png"/><Relationship Id="rId29" Type="http://schemas.openxmlformats.org/officeDocument/2006/relationships/image" Target="../media/image7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494.png"/><Relationship Id="rId32" Type="http://schemas.openxmlformats.org/officeDocument/2006/relationships/image" Target="../media/image705.png"/><Relationship Id="rId5" Type="http://schemas.openxmlformats.org/officeDocument/2006/relationships/image" Target="../media/image389.png"/><Relationship Id="rId15" Type="http://schemas.openxmlformats.org/officeDocument/2006/relationships/image" Target="../media/image690.png"/><Relationship Id="rId23" Type="http://schemas.openxmlformats.org/officeDocument/2006/relationships/image" Target="../media/image698.png"/><Relationship Id="rId28" Type="http://schemas.openxmlformats.org/officeDocument/2006/relationships/image" Target="../media/image412.png"/><Relationship Id="rId10" Type="http://schemas.openxmlformats.org/officeDocument/2006/relationships/image" Target="../media/image394.png"/><Relationship Id="rId19" Type="http://schemas.openxmlformats.org/officeDocument/2006/relationships/image" Target="../media/image694.png"/><Relationship Id="rId31" Type="http://schemas.openxmlformats.org/officeDocument/2006/relationships/image" Target="../media/image70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89.png"/><Relationship Id="rId22" Type="http://schemas.openxmlformats.org/officeDocument/2006/relationships/image" Target="../media/image697.png"/><Relationship Id="rId27" Type="http://schemas.openxmlformats.org/officeDocument/2006/relationships/image" Target="../media/image701.png"/><Relationship Id="rId30" Type="http://schemas.openxmlformats.org/officeDocument/2006/relationships/image" Target="../media/image703.png"/><Relationship Id="rId8" Type="http://schemas.openxmlformats.org/officeDocument/2006/relationships/image" Target="../media/image39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708.png"/><Relationship Id="rId18" Type="http://schemas.openxmlformats.org/officeDocument/2006/relationships/image" Target="../media/image713.png"/><Relationship Id="rId26" Type="http://schemas.openxmlformats.org/officeDocument/2006/relationships/image" Target="../media/image721.png"/><Relationship Id="rId3" Type="http://schemas.openxmlformats.org/officeDocument/2006/relationships/image" Target="../media/image387.png"/><Relationship Id="rId21" Type="http://schemas.openxmlformats.org/officeDocument/2006/relationships/image" Target="../media/image716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12.png"/><Relationship Id="rId25" Type="http://schemas.openxmlformats.org/officeDocument/2006/relationships/image" Target="../media/image720.png"/><Relationship Id="rId2" Type="http://schemas.openxmlformats.org/officeDocument/2006/relationships/image" Target="../media/image386.png"/><Relationship Id="rId16" Type="http://schemas.openxmlformats.org/officeDocument/2006/relationships/image" Target="../media/image711.png"/><Relationship Id="rId20" Type="http://schemas.openxmlformats.org/officeDocument/2006/relationships/image" Target="../media/image715.png"/><Relationship Id="rId29" Type="http://schemas.openxmlformats.org/officeDocument/2006/relationships/image" Target="../media/image7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719.png"/><Relationship Id="rId5" Type="http://schemas.openxmlformats.org/officeDocument/2006/relationships/image" Target="../media/image389.png"/><Relationship Id="rId15" Type="http://schemas.openxmlformats.org/officeDocument/2006/relationships/image" Target="../media/image710.png"/><Relationship Id="rId23" Type="http://schemas.openxmlformats.org/officeDocument/2006/relationships/image" Target="../media/image718.png"/><Relationship Id="rId28" Type="http://schemas.openxmlformats.org/officeDocument/2006/relationships/image" Target="../media/image723.png"/><Relationship Id="rId10" Type="http://schemas.openxmlformats.org/officeDocument/2006/relationships/image" Target="../media/image394.png"/><Relationship Id="rId19" Type="http://schemas.openxmlformats.org/officeDocument/2006/relationships/image" Target="../media/image71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09.png"/><Relationship Id="rId22" Type="http://schemas.openxmlformats.org/officeDocument/2006/relationships/image" Target="../media/image717.png"/><Relationship Id="rId27" Type="http://schemas.openxmlformats.org/officeDocument/2006/relationships/image" Target="../media/image7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725.png"/><Relationship Id="rId18" Type="http://schemas.openxmlformats.org/officeDocument/2006/relationships/image" Target="../media/image726.png"/><Relationship Id="rId3" Type="http://schemas.openxmlformats.org/officeDocument/2006/relationships/image" Target="../media/image387.png"/><Relationship Id="rId21" Type="http://schemas.openxmlformats.org/officeDocument/2006/relationships/image" Target="../media/image729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12.png"/><Relationship Id="rId2" Type="http://schemas.openxmlformats.org/officeDocument/2006/relationships/image" Target="../media/image386.png"/><Relationship Id="rId16" Type="http://schemas.openxmlformats.org/officeDocument/2006/relationships/image" Target="../media/image711.png"/><Relationship Id="rId20" Type="http://schemas.openxmlformats.org/officeDocument/2006/relationships/image" Target="../media/image7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710.png"/><Relationship Id="rId23" Type="http://schemas.openxmlformats.org/officeDocument/2006/relationships/image" Target="../media/image724.png"/><Relationship Id="rId10" Type="http://schemas.openxmlformats.org/officeDocument/2006/relationships/image" Target="../media/image394.png"/><Relationship Id="rId19" Type="http://schemas.openxmlformats.org/officeDocument/2006/relationships/image" Target="../media/image72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09.png"/><Relationship Id="rId22" Type="http://schemas.openxmlformats.org/officeDocument/2006/relationships/image" Target="../media/image7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730.png"/><Relationship Id="rId18" Type="http://schemas.openxmlformats.org/officeDocument/2006/relationships/image" Target="../media/image731.png"/><Relationship Id="rId26" Type="http://schemas.openxmlformats.org/officeDocument/2006/relationships/image" Target="../media/image724.png"/><Relationship Id="rId3" Type="http://schemas.openxmlformats.org/officeDocument/2006/relationships/image" Target="../media/image387.png"/><Relationship Id="rId21" Type="http://schemas.openxmlformats.org/officeDocument/2006/relationships/image" Target="../media/image73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12.png"/><Relationship Id="rId25" Type="http://schemas.openxmlformats.org/officeDocument/2006/relationships/image" Target="../media/image738.png"/><Relationship Id="rId2" Type="http://schemas.openxmlformats.org/officeDocument/2006/relationships/image" Target="../media/image386.png"/><Relationship Id="rId16" Type="http://schemas.openxmlformats.org/officeDocument/2006/relationships/image" Target="../media/image711.png"/><Relationship Id="rId20" Type="http://schemas.openxmlformats.org/officeDocument/2006/relationships/image" Target="../media/image7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737.png"/><Relationship Id="rId5" Type="http://schemas.openxmlformats.org/officeDocument/2006/relationships/image" Target="../media/image389.png"/><Relationship Id="rId15" Type="http://schemas.openxmlformats.org/officeDocument/2006/relationships/image" Target="../media/image710.png"/><Relationship Id="rId23" Type="http://schemas.openxmlformats.org/officeDocument/2006/relationships/image" Target="../media/image736.png"/><Relationship Id="rId10" Type="http://schemas.openxmlformats.org/officeDocument/2006/relationships/image" Target="../media/image394.png"/><Relationship Id="rId19" Type="http://schemas.openxmlformats.org/officeDocument/2006/relationships/image" Target="../media/image73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09.png"/><Relationship Id="rId22" Type="http://schemas.openxmlformats.org/officeDocument/2006/relationships/image" Target="../media/image735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9.png"/><Relationship Id="rId18" Type="http://schemas.openxmlformats.org/officeDocument/2006/relationships/image" Target="../media/image742.png"/><Relationship Id="rId26" Type="http://schemas.openxmlformats.org/officeDocument/2006/relationships/image" Target="../media/image750.png"/><Relationship Id="rId3" Type="http://schemas.openxmlformats.org/officeDocument/2006/relationships/image" Target="../media/image387.png"/><Relationship Id="rId21" Type="http://schemas.openxmlformats.org/officeDocument/2006/relationships/image" Target="../media/image74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41.png"/><Relationship Id="rId25" Type="http://schemas.openxmlformats.org/officeDocument/2006/relationships/image" Target="../media/image749.png"/><Relationship Id="rId33" Type="http://schemas.openxmlformats.org/officeDocument/2006/relationships/image" Target="../media/image756.png"/><Relationship Id="rId2" Type="http://schemas.openxmlformats.org/officeDocument/2006/relationships/image" Target="../media/image386.png"/><Relationship Id="rId16" Type="http://schemas.openxmlformats.org/officeDocument/2006/relationships/image" Target="../media/image740.png"/><Relationship Id="rId20" Type="http://schemas.openxmlformats.org/officeDocument/2006/relationships/image" Target="../media/image744.png"/><Relationship Id="rId29" Type="http://schemas.openxmlformats.org/officeDocument/2006/relationships/image" Target="../media/image7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748.png"/><Relationship Id="rId32" Type="http://schemas.openxmlformats.org/officeDocument/2006/relationships/image" Target="../media/image755.png"/><Relationship Id="rId5" Type="http://schemas.openxmlformats.org/officeDocument/2006/relationships/image" Target="../media/image389.png"/><Relationship Id="rId15" Type="http://schemas.openxmlformats.org/officeDocument/2006/relationships/image" Target="../media/image710.png"/><Relationship Id="rId23" Type="http://schemas.openxmlformats.org/officeDocument/2006/relationships/image" Target="../media/image747.png"/><Relationship Id="rId28" Type="http://schemas.openxmlformats.org/officeDocument/2006/relationships/image" Target="../media/image752.png"/><Relationship Id="rId10" Type="http://schemas.openxmlformats.org/officeDocument/2006/relationships/image" Target="../media/image394.png"/><Relationship Id="rId19" Type="http://schemas.openxmlformats.org/officeDocument/2006/relationships/image" Target="../media/image743.png"/><Relationship Id="rId31" Type="http://schemas.openxmlformats.org/officeDocument/2006/relationships/image" Target="../media/image75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09.png"/><Relationship Id="rId22" Type="http://schemas.openxmlformats.org/officeDocument/2006/relationships/image" Target="../media/image746.png"/><Relationship Id="rId27" Type="http://schemas.openxmlformats.org/officeDocument/2006/relationships/image" Target="../media/image751.png"/><Relationship Id="rId30" Type="http://schemas.openxmlformats.org/officeDocument/2006/relationships/image" Target="../media/image723.png"/><Relationship Id="rId8" Type="http://schemas.openxmlformats.org/officeDocument/2006/relationships/image" Target="../media/image39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757.png"/><Relationship Id="rId18" Type="http://schemas.openxmlformats.org/officeDocument/2006/relationships/image" Target="../media/image758.png"/><Relationship Id="rId26" Type="http://schemas.openxmlformats.org/officeDocument/2006/relationships/image" Target="../media/image723.png"/><Relationship Id="rId3" Type="http://schemas.openxmlformats.org/officeDocument/2006/relationships/image" Target="../media/image387.png"/><Relationship Id="rId21" Type="http://schemas.openxmlformats.org/officeDocument/2006/relationships/image" Target="../media/image761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41.png"/><Relationship Id="rId25" Type="http://schemas.openxmlformats.org/officeDocument/2006/relationships/image" Target="../media/image765.png"/><Relationship Id="rId2" Type="http://schemas.openxmlformats.org/officeDocument/2006/relationships/image" Target="../media/image386.png"/><Relationship Id="rId16" Type="http://schemas.openxmlformats.org/officeDocument/2006/relationships/image" Target="../media/image740.png"/><Relationship Id="rId20" Type="http://schemas.openxmlformats.org/officeDocument/2006/relationships/image" Target="../media/image760.png"/><Relationship Id="rId29" Type="http://schemas.openxmlformats.org/officeDocument/2006/relationships/image" Target="../media/image7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764.png"/><Relationship Id="rId5" Type="http://schemas.openxmlformats.org/officeDocument/2006/relationships/image" Target="../media/image389.png"/><Relationship Id="rId15" Type="http://schemas.openxmlformats.org/officeDocument/2006/relationships/image" Target="../media/image710.png"/><Relationship Id="rId23" Type="http://schemas.openxmlformats.org/officeDocument/2006/relationships/image" Target="../media/image763.png"/><Relationship Id="rId28" Type="http://schemas.openxmlformats.org/officeDocument/2006/relationships/image" Target="../media/image755.png"/><Relationship Id="rId10" Type="http://schemas.openxmlformats.org/officeDocument/2006/relationships/image" Target="../media/image394.png"/><Relationship Id="rId19" Type="http://schemas.openxmlformats.org/officeDocument/2006/relationships/image" Target="../media/image759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09.png"/><Relationship Id="rId22" Type="http://schemas.openxmlformats.org/officeDocument/2006/relationships/image" Target="../media/image762.png"/><Relationship Id="rId27" Type="http://schemas.openxmlformats.org/officeDocument/2006/relationships/image" Target="../media/image754.pn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66.png"/><Relationship Id="rId18" Type="http://schemas.openxmlformats.org/officeDocument/2006/relationships/image" Target="../media/image497.png"/><Relationship Id="rId26" Type="http://schemas.openxmlformats.org/officeDocument/2006/relationships/image" Target="../media/image775.png"/><Relationship Id="rId3" Type="http://schemas.openxmlformats.org/officeDocument/2006/relationships/image" Target="../media/image387.png"/><Relationship Id="rId21" Type="http://schemas.openxmlformats.org/officeDocument/2006/relationships/image" Target="../media/image412.png"/><Relationship Id="rId34" Type="http://schemas.openxmlformats.org/officeDocument/2006/relationships/image" Target="../media/image78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769.png"/><Relationship Id="rId25" Type="http://schemas.openxmlformats.org/officeDocument/2006/relationships/image" Target="../media/image774.png"/><Relationship Id="rId33" Type="http://schemas.openxmlformats.org/officeDocument/2006/relationships/image" Target="../media/image781.png"/><Relationship Id="rId2" Type="http://schemas.openxmlformats.org/officeDocument/2006/relationships/image" Target="../media/image386.png"/><Relationship Id="rId16" Type="http://schemas.openxmlformats.org/officeDocument/2006/relationships/image" Target="../media/image768.png"/><Relationship Id="rId20" Type="http://schemas.openxmlformats.org/officeDocument/2006/relationships/image" Target="../media/image771.png"/><Relationship Id="rId29" Type="http://schemas.openxmlformats.org/officeDocument/2006/relationships/image" Target="../media/image4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506.png"/><Relationship Id="rId32" Type="http://schemas.openxmlformats.org/officeDocument/2006/relationships/image" Target="../media/image780.png"/><Relationship Id="rId5" Type="http://schemas.openxmlformats.org/officeDocument/2006/relationships/image" Target="../media/image389.png"/><Relationship Id="rId15" Type="http://schemas.openxmlformats.org/officeDocument/2006/relationships/image" Target="../media/image489.png"/><Relationship Id="rId23" Type="http://schemas.openxmlformats.org/officeDocument/2006/relationships/image" Target="../media/image773.png"/><Relationship Id="rId28" Type="http://schemas.openxmlformats.org/officeDocument/2006/relationships/image" Target="../media/image777.png"/><Relationship Id="rId10" Type="http://schemas.openxmlformats.org/officeDocument/2006/relationships/image" Target="../media/image394.png"/><Relationship Id="rId19" Type="http://schemas.openxmlformats.org/officeDocument/2006/relationships/image" Target="../media/image770.png"/><Relationship Id="rId31" Type="http://schemas.openxmlformats.org/officeDocument/2006/relationships/image" Target="../media/image779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767.png"/><Relationship Id="rId22" Type="http://schemas.openxmlformats.org/officeDocument/2006/relationships/image" Target="../media/image772.png"/><Relationship Id="rId27" Type="http://schemas.openxmlformats.org/officeDocument/2006/relationships/image" Target="../media/image776.png"/><Relationship Id="rId30" Type="http://schemas.openxmlformats.org/officeDocument/2006/relationships/image" Target="../media/image778.png"/><Relationship Id="rId35" Type="http://schemas.openxmlformats.org/officeDocument/2006/relationships/image" Target="../media/image783.png"/><Relationship Id="rId8" Type="http://schemas.openxmlformats.org/officeDocument/2006/relationships/image" Target="../media/image392.png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7.png"/><Relationship Id="rId21" Type="http://schemas.openxmlformats.org/officeDocument/2006/relationships/image" Target="../media/image20.png"/><Relationship Id="rId42" Type="http://schemas.openxmlformats.org/officeDocument/2006/relationships/image" Target="../media/image42.png"/><Relationship Id="rId63" Type="http://schemas.openxmlformats.org/officeDocument/2006/relationships/image" Target="../media/image63.png"/><Relationship Id="rId84" Type="http://schemas.openxmlformats.org/officeDocument/2006/relationships/image" Target="../media/image84.png"/><Relationship Id="rId138" Type="http://schemas.openxmlformats.org/officeDocument/2006/relationships/image" Target="../media/image138.png"/><Relationship Id="rId159" Type="http://schemas.openxmlformats.org/officeDocument/2006/relationships/image" Target="../media/image159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800.png"/><Relationship Id="rId107" Type="http://schemas.openxmlformats.org/officeDocument/2006/relationships/image" Target="../media/image107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3.png"/><Relationship Id="rId74" Type="http://schemas.openxmlformats.org/officeDocument/2006/relationships/image" Target="../media/image74.png"/><Relationship Id="rId128" Type="http://schemas.openxmlformats.org/officeDocument/2006/relationships/image" Target="../media/image128.png"/><Relationship Id="rId149" Type="http://schemas.openxmlformats.org/officeDocument/2006/relationships/image" Target="../media/image149.png"/><Relationship Id="rId5" Type="http://schemas.openxmlformats.org/officeDocument/2006/relationships/image" Target="../media/image4.png"/><Relationship Id="rId95" Type="http://schemas.openxmlformats.org/officeDocument/2006/relationships/image" Target="../media/image95.png"/><Relationship Id="rId160" Type="http://schemas.openxmlformats.org/officeDocument/2006/relationships/image" Target="../media/image160.png"/><Relationship Id="rId181" Type="http://schemas.openxmlformats.org/officeDocument/2006/relationships/image" Target="../media/image180.png"/><Relationship Id="rId216" Type="http://schemas.openxmlformats.org/officeDocument/2006/relationships/image" Target="../media/image412.png"/><Relationship Id="rId237" Type="http://schemas.openxmlformats.org/officeDocument/2006/relationships/image" Target="../media/image810.png"/><Relationship Id="rId22" Type="http://schemas.openxmlformats.org/officeDocument/2006/relationships/image" Target="../media/image21.png"/><Relationship Id="rId43" Type="http://schemas.openxmlformats.org/officeDocument/2006/relationships/image" Target="../media/image43.png"/><Relationship Id="rId64" Type="http://schemas.openxmlformats.org/officeDocument/2006/relationships/image" Target="../media/image64.png"/><Relationship Id="rId118" Type="http://schemas.openxmlformats.org/officeDocument/2006/relationships/image" Target="../media/image118.png"/><Relationship Id="rId139" Type="http://schemas.openxmlformats.org/officeDocument/2006/relationships/image" Target="../media/image139.png"/><Relationship Id="rId85" Type="http://schemas.openxmlformats.org/officeDocument/2006/relationships/image" Target="../media/image85.png"/><Relationship Id="rId150" Type="http://schemas.openxmlformats.org/officeDocument/2006/relationships/image" Target="../media/image150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801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08.png"/><Relationship Id="rId129" Type="http://schemas.openxmlformats.org/officeDocument/2006/relationships/image" Target="../media/image129.png"/><Relationship Id="rId54" Type="http://schemas.openxmlformats.org/officeDocument/2006/relationships/image" Target="../media/image54.png"/><Relationship Id="rId75" Type="http://schemas.openxmlformats.org/officeDocument/2006/relationships/image" Target="../media/image75.png"/><Relationship Id="rId96" Type="http://schemas.openxmlformats.org/officeDocument/2006/relationships/image" Target="../media/image96.png"/><Relationship Id="rId140" Type="http://schemas.openxmlformats.org/officeDocument/2006/relationships/image" Target="../media/image140.png"/><Relationship Id="rId161" Type="http://schemas.openxmlformats.org/officeDocument/2006/relationships/image" Target="../media/image161.png"/><Relationship Id="rId182" Type="http://schemas.openxmlformats.org/officeDocument/2006/relationships/image" Target="../media/image181.png"/><Relationship Id="rId217" Type="http://schemas.openxmlformats.org/officeDocument/2006/relationships/image" Target="../media/image792.png"/><Relationship Id="rId6" Type="http://schemas.openxmlformats.org/officeDocument/2006/relationships/image" Target="../media/image5.png"/><Relationship Id="rId238" Type="http://schemas.openxmlformats.org/officeDocument/2006/relationships/image" Target="../media/image811.png"/><Relationship Id="rId23" Type="http://schemas.openxmlformats.org/officeDocument/2006/relationships/image" Target="../media/image22.png"/><Relationship Id="rId119" Type="http://schemas.openxmlformats.org/officeDocument/2006/relationships/image" Target="../media/image119.png"/><Relationship Id="rId44" Type="http://schemas.openxmlformats.org/officeDocument/2006/relationships/image" Target="../media/image44.png"/><Relationship Id="rId65" Type="http://schemas.openxmlformats.org/officeDocument/2006/relationships/image" Target="../media/image65.png"/><Relationship Id="rId86" Type="http://schemas.openxmlformats.org/officeDocument/2006/relationships/image" Target="../media/image86.png"/><Relationship Id="rId130" Type="http://schemas.openxmlformats.org/officeDocument/2006/relationships/image" Target="../media/image130.png"/><Relationship Id="rId151" Type="http://schemas.openxmlformats.org/officeDocument/2006/relationships/image" Target="../media/image151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802.png"/><Relationship Id="rId13" Type="http://schemas.openxmlformats.org/officeDocument/2006/relationships/image" Target="../media/image12.png"/><Relationship Id="rId109" Type="http://schemas.openxmlformats.org/officeDocument/2006/relationships/image" Target="../media/image109.png"/><Relationship Id="rId34" Type="http://schemas.openxmlformats.org/officeDocument/2006/relationships/image" Target="../media/image33.png"/><Relationship Id="rId55" Type="http://schemas.openxmlformats.org/officeDocument/2006/relationships/image" Target="../media/image55.png"/><Relationship Id="rId76" Type="http://schemas.openxmlformats.org/officeDocument/2006/relationships/image" Target="../media/image76.png"/><Relationship Id="rId97" Type="http://schemas.openxmlformats.org/officeDocument/2006/relationships/image" Target="../media/image97.png"/><Relationship Id="rId120" Type="http://schemas.openxmlformats.org/officeDocument/2006/relationships/image" Target="../media/image120.png"/><Relationship Id="rId141" Type="http://schemas.openxmlformats.org/officeDocument/2006/relationships/image" Target="../media/image141.png"/><Relationship Id="rId7" Type="http://schemas.openxmlformats.org/officeDocument/2006/relationships/image" Target="../media/image6.png"/><Relationship Id="rId162" Type="http://schemas.openxmlformats.org/officeDocument/2006/relationships/image" Target="../media/image162.png"/><Relationship Id="rId183" Type="http://schemas.openxmlformats.org/officeDocument/2006/relationships/image" Target="../media/image182.png"/><Relationship Id="rId218" Type="http://schemas.openxmlformats.org/officeDocument/2006/relationships/image" Target="../media/image473.png"/><Relationship Id="rId239" Type="http://schemas.openxmlformats.org/officeDocument/2006/relationships/image" Target="../media/image812.png"/><Relationship Id="rId24" Type="http://schemas.openxmlformats.org/officeDocument/2006/relationships/image" Target="../media/image23.png"/><Relationship Id="rId45" Type="http://schemas.openxmlformats.org/officeDocument/2006/relationships/image" Target="../media/image45.png"/><Relationship Id="rId66" Type="http://schemas.openxmlformats.org/officeDocument/2006/relationships/image" Target="../media/image66.png"/><Relationship Id="rId87" Type="http://schemas.openxmlformats.org/officeDocument/2006/relationships/image" Target="../media/image87.png"/><Relationship Id="rId110" Type="http://schemas.openxmlformats.org/officeDocument/2006/relationships/image" Target="../media/image110.png"/><Relationship Id="rId131" Type="http://schemas.openxmlformats.org/officeDocument/2006/relationships/image" Target="../media/image131.png"/><Relationship Id="rId152" Type="http://schemas.openxmlformats.org/officeDocument/2006/relationships/image" Target="../media/image152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785.png"/><Relationship Id="rId229" Type="http://schemas.openxmlformats.org/officeDocument/2006/relationships/image" Target="../media/image803.png"/><Relationship Id="rId240" Type="http://schemas.openxmlformats.org/officeDocument/2006/relationships/image" Target="../media/image813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56.png"/><Relationship Id="rId77" Type="http://schemas.openxmlformats.org/officeDocument/2006/relationships/image" Target="../media/image77.png"/><Relationship Id="rId100" Type="http://schemas.openxmlformats.org/officeDocument/2006/relationships/image" Target="../media/image100.png"/><Relationship Id="rId8" Type="http://schemas.openxmlformats.org/officeDocument/2006/relationships/image" Target="../media/image7.png"/><Relationship Id="rId98" Type="http://schemas.openxmlformats.org/officeDocument/2006/relationships/image" Target="../media/image98.png"/><Relationship Id="rId121" Type="http://schemas.openxmlformats.org/officeDocument/2006/relationships/image" Target="../media/image121.png"/><Relationship Id="rId142" Type="http://schemas.openxmlformats.org/officeDocument/2006/relationships/image" Target="../media/image142.png"/><Relationship Id="rId163" Type="http://schemas.openxmlformats.org/officeDocument/2006/relationships/image" Target="../media/image163.png"/><Relationship Id="rId184" Type="http://schemas.openxmlformats.org/officeDocument/2006/relationships/image" Target="../media/image183.png"/><Relationship Id="rId219" Type="http://schemas.openxmlformats.org/officeDocument/2006/relationships/image" Target="../media/image793.png"/><Relationship Id="rId230" Type="http://schemas.openxmlformats.org/officeDocument/2006/relationships/image" Target="../media/image804.png"/><Relationship Id="rId25" Type="http://schemas.openxmlformats.org/officeDocument/2006/relationships/image" Target="../media/image24.png"/><Relationship Id="rId46" Type="http://schemas.openxmlformats.org/officeDocument/2006/relationships/image" Target="../media/image46.png"/><Relationship Id="rId67" Type="http://schemas.openxmlformats.org/officeDocument/2006/relationships/image" Target="../media/image67.png"/><Relationship Id="rId88" Type="http://schemas.openxmlformats.org/officeDocument/2006/relationships/image" Target="../media/image88.png"/><Relationship Id="rId111" Type="http://schemas.openxmlformats.org/officeDocument/2006/relationships/image" Target="../media/image111.png"/><Relationship Id="rId132" Type="http://schemas.openxmlformats.org/officeDocument/2006/relationships/image" Target="../media/image132.png"/><Relationship Id="rId153" Type="http://schemas.openxmlformats.org/officeDocument/2006/relationships/image" Target="../media/image153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786.png"/><Relationship Id="rId220" Type="http://schemas.openxmlformats.org/officeDocument/2006/relationships/image" Target="../media/image794.png"/><Relationship Id="rId241" Type="http://schemas.openxmlformats.org/officeDocument/2006/relationships/image" Target="../media/image814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57.png"/><Relationship Id="rId106" Type="http://schemas.openxmlformats.org/officeDocument/2006/relationships/image" Target="../media/image106.png"/><Relationship Id="rId127" Type="http://schemas.openxmlformats.org/officeDocument/2006/relationships/image" Target="../media/image127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2.png"/><Relationship Id="rId73" Type="http://schemas.openxmlformats.org/officeDocument/2006/relationships/image" Target="../media/image73.png"/><Relationship Id="rId78" Type="http://schemas.openxmlformats.org/officeDocument/2006/relationships/image" Target="../media/image78.png"/><Relationship Id="rId94" Type="http://schemas.openxmlformats.org/officeDocument/2006/relationships/image" Target="../media/image94.png"/><Relationship Id="rId99" Type="http://schemas.openxmlformats.org/officeDocument/2006/relationships/image" Target="../media/image99.png"/><Relationship Id="rId101" Type="http://schemas.openxmlformats.org/officeDocument/2006/relationships/image" Target="../media/image101.png"/><Relationship Id="rId122" Type="http://schemas.openxmlformats.org/officeDocument/2006/relationships/image" Target="../media/image122.png"/><Relationship Id="rId143" Type="http://schemas.openxmlformats.org/officeDocument/2006/relationships/image" Target="../media/image143.png"/><Relationship Id="rId148" Type="http://schemas.openxmlformats.org/officeDocument/2006/relationships/image" Target="../media/image148.png"/><Relationship Id="rId164" Type="http://schemas.openxmlformats.org/officeDocument/2006/relationships/image" Target="../media/image164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787.png"/><Relationship Id="rId215" Type="http://schemas.openxmlformats.org/officeDocument/2006/relationships/image" Target="../media/image791.png"/><Relationship Id="rId236" Type="http://schemas.openxmlformats.org/officeDocument/2006/relationships/image" Target="../media/image809.png"/><Relationship Id="rId26" Type="http://schemas.openxmlformats.org/officeDocument/2006/relationships/image" Target="../media/image25.png"/><Relationship Id="rId231" Type="http://schemas.openxmlformats.org/officeDocument/2006/relationships/image" Target="../media/image805.png"/><Relationship Id="rId47" Type="http://schemas.openxmlformats.org/officeDocument/2006/relationships/image" Target="../media/image47.png"/><Relationship Id="rId68" Type="http://schemas.openxmlformats.org/officeDocument/2006/relationships/image" Target="../media/image68.png"/><Relationship Id="rId89" Type="http://schemas.openxmlformats.org/officeDocument/2006/relationships/image" Target="../media/image89.png"/><Relationship Id="rId112" Type="http://schemas.openxmlformats.org/officeDocument/2006/relationships/image" Target="../media/image112.png"/><Relationship Id="rId133" Type="http://schemas.openxmlformats.org/officeDocument/2006/relationships/image" Target="../media/image133.png"/><Relationship Id="rId154" Type="http://schemas.openxmlformats.org/officeDocument/2006/relationships/image" Target="../media/image154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795.png"/><Relationship Id="rId242" Type="http://schemas.openxmlformats.org/officeDocument/2006/relationships/image" Target="../media/image815.png"/><Relationship Id="rId37" Type="http://schemas.openxmlformats.org/officeDocument/2006/relationships/image" Target="../media/image36.png"/><Relationship Id="rId58" Type="http://schemas.openxmlformats.org/officeDocument/2006/relationships/image" Target="../media/image58.png"/><Relationship Id="rId79" Type="http://schemas.openxmlformats.org/officeDocument/2006/relationships/image" Target="../media/image79.png"/><Relationship Id="rId102" Type="http://schemas.openxmlformats.org/officeDocument/2006/relationships/image" Target="../media/image102.png"/><Relationship Id="rId123" Type="http://schemas.openxmlformats.org/officeDocument/2006/relationships/image" Target="../media/image123.png"/><Relationship Id="rId144" Type="http://schemas.openxmlformats.org/officeDocument/2006/relationships/image" Target="../media/image144.png"/><Relationship Id="rId90" Type="http://schemas.openxmlformats.org/officeDocument/2006/relationships/image" Target="../media/image90.png"/><Relationship Id="rId165" Type="http://schemas.openxmlformats.org/officeDocument/2006/relationships/image" Target="../media/image784.png"/><Relationship Id="rId186" Type="http://schemas.openxmlformats.org/officeDocument/2006/relationships/image" Target="../media/image185.png"/><Relationship Id="rId211" Type="http://schemas.openxmlformats.org/officeDocument/2006/relationships/image" Target="../media/image788.png"/><Relationship Id="rId232" Type="http://schemas.openxmlformats.org/officeDocument/2006/relationships/image" Target="../media/image806.png"/><Relationship Id="rId27" Type="http://schemas.openxmlformats.org/officeDocument/2006/relationships/image" Target="../media/image26.png"/><Relationship Id="rId48" Type="http://schemas.openxmlformats.org/officeDocument/2006/relationships/image" Target="../media/image48.png"/><Relationship Id="rId69" Type="http://schemas.openxmlformats.org/officeDocument/2006/relationships/image" Target="../media/image69.png"/><Relationship Id="rId113" Type="http://schemas.openxmlformats.org/officeDocument/2006/relationships/image" Target="../media/image113.png"/><Relationship Id="rId134" Type="http://schemas.openxmlformats.org/officeDocument/2006/relationships/image" Target="../media/image134.png"/><Relationship Id="rId80" Type="http://schemas.openxmlformats.org/officeDocument/2006/relationships/image" Target="../media/image80.png"/><Relationship Id="rId155" Type="http://schemas.openxmlformats.org/officeDocument/2006/relationships/image" Target="../media/image155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796.png"/><Relationship Id="rId243" Type="http://schemas.openxmlformats.org/officeDocument/2006/relationships/image" Target="../media/image816.png"/><Relationship Id="rId17" Type="http://schemas.openxmlformats.org/officeDocument/2006/relationships/image" Target="../media/image16.png"/><Relationship Id="rId38" Type="http://schemas.openxmlformats.org/officeDocument/2006/relationships/image" Target="../media/image37.png"/><Relationship Id="rId59" Type="http://schemas.openxmlformats.org/officeDocument/2006/relationships/image" Target="../media/image59.png"/><Relationship Id="rId103" Type="http://schemas.openxmlformats.org/officeDocument/2006/relationships/image" Target="../media/image103.png"/><Relationship Id="rId124" Type="http://schemas.openxmlformats.org/officeDocument/2006/relationships/image" Target="../media/image124.png"/><Relationship Id="rId70" Type="http://schemas.openxmlformats.org/officeDocument/2006/relationships/image" Target="../media/image70.png"/><Relationship Id="rId91" Type="http://schemas.openxmlformats.org/officeDocument/2006/relationships/image" Target="../media/image91.png"/><Relationship Id="rId145" Type="http://schemas.openxmlformats.org/officeDocument/2006/relationships/image" Target="../media/image145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466.png"/><Relationship Id="rId233" Type="http://schemas.openxmlformats.org/officeDocument/2006/relationships/image" Target="../media/image775.png"/><Relationship Id="rId28" Type="http://schemas.openxmlformats.org/officeDocument/2006/relationships/image" Target="../media/image27.png"/><Relationship Id="rId49" Type="http://schemas.openxmlformats.org/officeDocument/2006/relationships/image" Target="../media/image49.png"/><Relationship Id="rId114" Type="http://schemas.openxmlformats.org/officeDocument/2006/relationships/image" Target="../media/image114.png"/><Relationship Id="rId60" Type="http://schemas.openxmlformats.org/officeDocument/2006/relationships/image" Target="../media/image60.png"/><Relationship Id="rId81" Type="http://schemas.openxmlformats.org/officeDocument/2006/relationships/image" Target="../media/image81.png"/><Relationship Id="rId135" Type="http://schemas.openxmlformats.org/officeDocument/2006/relationships/image" Target="../media/image135.png"/><Relationship Id="rId156" Type="http://schemas.openxmlformats.org/officeDocument/2006/relationships/image" Target="../media/image156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797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Relationship Id="rId50" Type="http://schemas.openxmlformats.org/officeDocument/2006/relationships/image" Target="../media/image50.png"/><Relationship Id="rId104" Type="http://schemas.openxmlformats.org/officeDocument/2006/relationships/image" Target="../media/image104.png"/><Relationship Id="rId125" Type="http://schemas.openxmlformats.org/officeDocument/2006/relationships/image" Target="../media/image125.png"/><Relationship Id="rId146" Type="http://schemas.openxmlformats.org/officeDocument/2006/relationships/image" Target="../media/image146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1.png"/><Relationship Id="rId92" Type="http://schemas.openxmlformats.org/officeDocument/2006/relationships/image" Target="../media/image92.png"/><Relationship Id="rId213" Type="http://schemas.openxmlformats.org/officeDocument/2006/relationships/image" Target="../media/image789.png"/><Relationship Id="rId234" Type="http://schemas.openxmlformats.org/officeDocument/2006/relationships/image" Target="../media/image807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39.png"/><Relationship Id="rId115" Type="http://schemas.openxmlformats.org/officeDocument/2006/relationships/image" Target="../media/image115.png"/><Relationship Id="rId136" Type="http://schemas.openxmlformats.org/officeDocument/2006/relationships/image" Target="../media/image136.png"/><Relationship Id="rId157" Type="http://schemas.openxmlformats.org/officeDocument/2006/relationships/image" Target="../media/image157.png"/><Relationship Id="rId178" Type="http://schemas.openxmlformats.org/officeDocument/2006/relationships/image" Target="../media/image177.png"/><Relationship Id="rId61" Type="http://schemas.openxmlformats.org/officeDocument/2006/relationships/image" Target="../media/image61.png"/><Relationship Id="rId82" Type="http://schemas.openxmlformats.org/officeDocument/2006/relationships/image" Target="../media/image8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798.png"/><Relationship Id="rId30" Type="http://schemas.openxmlformats.org/officeDocument/2006/relationships/image" Target="../media/image29.png"/><Relationship Id="rId105" Type="http://schemas.openxmlformats.org/officeDocument/2006/relationships/image" Target="../media/image105.png"/><Relationship Id="rId126" Type="http://schemas.openxmlformats.org/officeDocument/2006/relationships/image" Target="../media/image126.png"/><Relationship Id="rId147" Type="http://schemas.openxmlformats.org/officeDocument/2006/relationships/image" Target="../media/image147.png"/><Relationship Id="rId168" Type="http://schemas.openxmlformats.org/officeDocument/2006/relationships/image" Target="../media/image167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93" Type="http://schemas.openxmlformats.org/officeDocument/2006/relationships/image" Target="../media/image93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790.png"/><Relationship Id="rId235" Type="http://schemas.openxmlformats.org/officeDocument/2006/relationships/image" Target="../media/image808.png"/><Relationship Id="rId116" Type="http://schemas.openxmlformats.org/officeDocument/2006/relationships/image" Target="../media/image116.png"/><Relationship Id="rId137" Type="http://schemas.openxmlformats.org/officeDocument/2006/relationships/image" Target="../media/image137.png"/><Relationship Id="rId158" Type="http://schemas.openxmlformats.org/officeDocument/2006/relationships/image" Target="../media/image1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62" Type="http://schemas.openxmlformats.org/officeDocument/2006/relationships/image" Target="../media/image62.png"/><Relationship Id="rId83" Type="http://schemas.openxmlformats.org/officeDocument/2006/relationships/image" Target="../media/image83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799.png"/></Relationships>
</file>

<file path=ppt/slides/_rels/slide2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9.png"/><Relationship Id="rId21" Type="http://schemas.openxmlformats.org/officeDocument/2006/relationships/image" Target="../media/image20.png"/><Relationship Id="rId42" Type="http://schemas.openxmlformats.org/officeDocument/2006/relationships/image" Target="../media/image42.png"/><Relationship Id="rId63" Type="http://schemas.openxmlformats.org/officeDocument/2006/relationships/image" Target="../media/image63.png"/><Relationship Id="rId84" Type="http://schemas.openxmlformats.org/officeDocument/2006/relationships/image" Target="../media/image84.png"/><Relationship Id="rId138" Type="http://schemas.openxmlformats.org/officeDocument/2006/relationships/image" Target="../media/image140.png"/><Relationship Id="rId159" Type="http://schemas.openxmlformats.org/officeDocument/2006/relationships/image" Target="../media/image161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109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3.png"/><Relationship Id="rId74" Type="http://schemas.openxmlformats.org/officeDocument/2006/relationships/image" Target="../media/image74.png"/><Relationship Id="rId128" Type="http://schemas.openxmlformats.org/officeDocument/2006/relationships/image" Target="../media/image130.png"/><Relationship Id="rId149" Type="http://schemas.openxmlformats.org/officeDocument/2006/relationships/image" Target="../media/image151.png"/><Relationship Id="rId5" Type="http://schemas.openxmlformats.org/officeDocument/2006/relationships/image" Target="../media/image4.png"/><Relationship Id="rId95" Type="http://schemas.openxmlformats.org/officeDocument/2006/relationships/image" Target="../media/image97.png"/><Relationship Id="rId160" Type="http://schemas.openxmlformats.org/officeDocument/2006/relationships/image" Target="../media/image162.png"/><Relationship Id="rId181" Type="http://schemas.openxmlformats.org/officeDocument/2006/relationships/image" Target="../media/image180.png"/><Relationship Id="rId216" Type="http://schemas.openxmlformats.org/officeDocument/2006/relationships/image" Target="../media/image824.png"/><Relationship Id="rId22" Type="http://schemas.openxmlformats.org/officeDocument/2006/relationships/image" Target="../media/image21.png"/><Relationship Id="rId43" Type="http://schemas.openxmlformats.org/officeDocument/2006/relationships/image" Target="../media/image43.png"/><Relationship Id="rId64" Type="http://schemas.openxmlformats.org/officeDocument/2006/relationships/image" Target="../media/image64.png"/><Relationship Id="rId118" Type="http://schemas.openxmlformats.org/officeDocument/2006/relationships/image" Target="../media/image120.png"/><Relationship Id="rId139" Type="http://schemas.openxmlformats.org/officeDocument/2006/relationships/image" Target="../media/image141.png"/><Relationship Id="rId85" Type="http://schemas.openxmlformats.org/officeDocument/2006/relationships/image" Target="../media/image85.png"/><Relationship Id="rId150" Type="http://schemas.openxmlformats.org/officeDocument/2006/relationships/image" Target="../media/image152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0.png"/><Relationship Id="rId129" Type="http://schemas.openxmlformats.org/officeDocument/2006/relationships/image" Target="../media/image131.png"/><Relationship Id="rId54" Type="http://schemas.openxmlformats.org/officeDocument/2006/relationships/image" Target="../media/image54.png"/><Relationship Id="rId75" Type="http://schemas.openxmlformats.org/officeDocument/2006/relationships/image" Target="../media/image75.png"/><Relationship Id="rId96" Type="http://schemas.openxmlformats.org/officeDocument/2006/relationships/image" Target="../media/image98.png"/><Relationship Id="rId140" Type="http://schemas.openxmlformats.org/officeDocument/2006/relationships/image" Target="../media/image142.png"/><Relationship Id="rId161" Type="http://schemas.openxmlformats.org/officeDocument/2006/relationships/image" Target="../media/image163.png"/><Relationship Id="rId182" Type="http://schemas.openxmlformats.org/officeDocument/2006/relationships/image" Target="../media/image181.png"/><Relationship Id="rId217" Type="http://schemas.openxmlformats.org/officeDocument/2006/relationships/image" Target="../media/image825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21.png"/><Relationship Id="rId44" Type="http://schemas.openxmlformats.org/officeDocument/2006/relationships/image" Target="../media/image44.png"/><Relationship Id="rId65" Type="http://schemas.openxmlformats.org/officeDocument/2006/relationships/image" Target="../media/image65.png"/><Relationship Id="rId86" Type="http://schemas.openxmlformats.org/officeDocument/2006/relationships/image" Target="../media/image86.png"/><Relationship Id="rId130" Type="http://schemas.openxmlformats.org/officeDocument/2006/relationships/image" Target="../media/image132.png"/><Relationship Id="rId151" Type="http://schemas.openxmlformats.org/officeDocument/2006/relationships/image" Target="../media/image153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11.png"/><Relationship Id="rId34" Type="http://schemas.openxmlformats.org/officeDocument/2006/relationships/image" Target="../media/image33.png"/><Relationship Id="rId55" Type="http://schemas.openxmlformats.org/officeDocument/2006/relationships/image" Target="../media/image55.png"/><Relationship Id="rId76" Type="http://schemas.openxmlformats.org/officeDocument/2006/relationships/image" Target="../media/image76.png"/><Relationship Id="rId97" Type="http://schemas.openxmlformats.org/officeDocument/2006/relationships/image" Target="../media/image99.png"/><Relationship Id="rId120" Type="http://schemas.openxmlformats.org/officeDocument/2006/relationships/image" Target="../media/image122.png"/><Relationship Id="rId141" Type="http://schemas.openxmlformats.org/officeDocument/2006/relationships/image" Target="../media/image143.png"/><Relationship Id="rId7" Type="http://schemas.openxmlformats.org/officeDocument/2006/relationships/image" Target="../media/image6.png"/><Relationship Id="rId162" Type="http://schemas.openxmlformats.org/officeDocument/2006/relationships/image" Target="../media/image164.png"/><Relationship Id="rId183" Type="http://schemas.openxmlformats.org/officeDocument/2006/relationships/image" Target="../media/image182.png"/><Relationship Id="rId218" Type="http://schemas.openxmlformats.org/officeDocument/2006/relationships/image" Target="../media/image826.png"/><Relationship Id="rId24" Type="http://schemas.openxmlformats.org/officeDocument/2006/relationships/image" Target="../media/image23.png"/><Relationship Id="rId45" Type="http://schemas.openxmlformats.org/officeDocument/2006/relationships/image" Target="../media/image45.png"/><Relationship Id="rId66" Type="http://schemas.openxmlformats.org/officeDocument/2006/relationships/image" Target="../media/image66.png"/><Relationship Id="rId87" Type="http://schemas.openxmlformats.org/officeDocument/2006/relationships/image" Target="../media/image87.png"/><Relationship Id="rId110" Type="http://schemas.openxmlformats.org/officeDocument/2006/relationships/image" Target="../media/image112.png"/><Relationship Id="rId131" Type="http://schemas.openxmlformats.org/officeDocument/2006/relationships/image" Target="../media/image133.png"/><Relationship Id="rId152" Type="http://schemas.openxmlformats.org/officeDocument/2006/relationships/image" Target="../media/image154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817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56.png"/><Relationship Id="rId77" Type="http://schemas.openxmlformats.org/officeDocument/2006/relationships/image" Target="../media/image77.png"/><Relationship Id="rId100" Type="http://schemas.openxmlformats.org/officeDocument/2006/relationships/image" Target="../media/image102.png"/><Relationship Id="rId8" Type="http://schemas.openxmlformats.org/officeDocument/2006/relationships/image" Target="../media/image7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93" Type="http://schemas.openxmlformats.org/officeDocument/2006/relationships/image" Target="../media/image92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142" Type="http://schemas.openxmlformats.org/officeDocument/2006/relationships/image" Target="../media/image144.png"/><Relationship Id="rId163" Type="http://schemas.openxmlformats.org/officeDocument/2006/relationships/image" Target="../media/image37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219" Type="http://schemas.openxmlformats.org/officeDocument/2006/relationships/image" Target="../media/image827.png"/><Relationship Id="rId3" Type="http://schemas.openxmlformats.org/officeDocument/2006/relationships/image" Target="../media/image2.png"/><Relationship Id="rId214" Type="http://schemas.openxmlformats.org/officeDocument/2006/relationships/image" Target="../media/image822.png"/><Relationship Id="rId25" Type="http://schemas.openxmlformats.org/officeDocument/2006/relationships/image" Target="../media/image24.png"/><Relationship Id="rId46" Type="http://schemas.openxmlformats.org/officeDocument/2006/relationships/image" Target="../media/image46.png"/><Relationship Id="rId67" Type="http://schemas.openxmlformats.org/officeDocument/2006/relationships/image" Target="../media/image67.png"/><Relationship Id="rId116" Type="http://schemas.openxmlformats.org/officeDocument/2006/relationships/image" Target="../media/image118.png"/><Relationship Id="rId137" Type="http://schemas.openxmlformats.org/officeDocument/2006/relationships/image" Target="../media/image139.png"/><Relationship Id="rId158" Type="http://schemas.openxmlformats.org/officeDocument/2006/relationships/image" Target="../media/image160.png"/><Relationship Id="rId20" Type="http://schemas.openxmlformats.org/officeDocument/2006/relationships/image" Target="../media/image19.png"/><Relationship Id="rId41" Type="http://schemas.openxmlformats.org/officeDocument/2006/relationships/image" Target="../media/image41.png"/><Relationship Id="rId62" Type="http://schemas.openxmlformats.org/officeDocument/2006/relationships/image" Target="../media/image62.png"/><Relationship Id="rId83" Type="http://schemas.openxmlformats.org/officeDocument/2006/relationships/image" Target="../media/image83.png"/><Relationship Id="rId88" Type="http://schemas.openxmlformats.org/officeDocument/2006/relationships/image" Target="../media/image88.png"/><Relationship Id="rId111" Type="http://schemas.openxmlformats.org/officeDocument/2006/relationships/image" Target="../media/image113.png"/><Relationship Id="rId132" Type="http://schemas.openxmlformats.org/officeDocument/2006/relationships/image" Target="../media/image134.png"/><Relationship Id="rId153" Type="http://schemas.openxmlformats.org/officeDocument/2006/relationships/image" Target="../media/image155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573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828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57.png"/><Relationship Id="rId106" Type="http://schemas.openxmlformats.org/officeDocument/2006/relationships/image" Target="../media/image108.png"/><Relationship Id="rId127" Type="http://schemas.openxmlformats.org/officeDocument/2006/relationships/image" Target="../media/image129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2.png"/><Relationship Id="rId73" Type="http://schemas.openxmlformats.org/officeDocument/2006/relationships/image" Target="../media/image73.png"/><Relationship Id="rId78" Type="http://schemas.openxmlformats.org/officeDocument/2006/relationships/image" Target="../media/image78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Relationship Id="rId122" Type="http://schemas.openxmlformats.org/officeDocument/2006/relationships/image" Target="../media/image124.png"/><Relationship Id="rId143" Type="http://schemas.openxmlformats.org/officeDocument/2006/relationships/image" Target="../media/image145.png"/><Relationship Id="rId148" Type="http://schemas.openxmlformats.org/officeDocument/2006/relationships/image" Target="../media/image150.png"/><Relationship Id="rId164" Type="http://schemas.openxmlformats.org/officeDocument/2006/relationships/image" Target="../media/image93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818.png"/><Relationship Id="rId215" Type="http://schemas.openxmlformats.org/officeDocument/2006/relationships/image" Target="../media/image823.png"/><Relationship Id="rId26" Type="http://schemas.openxmlformats.org/officeDocument/2006/relationships/image" Target="../media/image25.png"/><Relationship Id="rId47" Type="http://schemas.openxmlformats.org/officeDocument/2006/relationships/image" Target="../media/image47.png"/><Relationship Id="rId68" Type="http://schemas.openxmlformats.org/officeDocument/2006/relationships/image" Target="../media/image68.png"/><Relationship Id="rId89" Type="http://schemas.openxmlformats.org/officeDocument/2006/relationships/image" Target="../media/image89.png"/><Relationship Id="rId112" Type="http://schemas.openxmlformats.org/officeDocument/2006/relationships/image" Target="../media/image114.png"/><Relationship Id="rId133" Type="http://schemas.openxmlformats.org/officeDocument/2006/relationships/image" Target="../media/image135.png"/><Relationship Id="rId154" Type="http://schemas.openxmlformats.org/officeDocument/2006/relationships/image" Target="../media/image156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829.png"/><Relationship Id="rId37" Type="http://schemas.openxmlformats.org/officeDocument/2006/relationships/image" Target="../media/image36.png"/><Relationship Id="rId58" Type="http://schemas.openxmlformats.org/officeDocument/2006/relationships/image" Target="../media/image58.png"/><Relationship Id="rId79" Type="http://schemas.openxmlformats.org/officeDocument/2006/relationships/image" Target="../media/image79.png"/><Relationship Id="rId102" Type="http://schemas.openxmlformats.org/officeDocument/2006/relationships/image" Target="../media/image104.png"/><Relationship Id="rId123" Type="http://schemas.openxmlformats.org/officeDocument/2006/relationships/image" Target="../media/image125.png"/><Relationship Id="rId144" Type="http://schemas.openxmlformats.org/officeDocument/2006/relationships/image" Target="../media/image146.png"/><Relationship Id="rId90" Type="http://schemas.openxmlformats.org/officeDocument/2006/relationships/image" Target="../media/image90.png"/><Relationship Id="rId165" Type="http://schemas.openxmlformats.org/officeDocument/2006/relationships/image" Target="../media/image94.png"/><Relationship Id="rId186" Type="http://schemas.openxmlformats.org/officeDocument/2006/relationships/image" Target="../media/image185.png"/><Relationship Id="rId211" Type="http://schemas.openxmlformats.org/officeDocument/2006/relationships/image" Target="../media/image819.png"/><Relationship Id="rId27" Type="http://schemas.openxmlformats.org/officeDocument/2006/relationships/image" Target="../media/image26.png"/><Relationship Id="rId48" Type="http://schemas.openxmlformats.org/officeDocument/2006/relationships/image" Target="../media/image48.png"/><Relationship Id="rId69" Type="http://schemas.openxmlformats.org/officeDocument/2006/relationships/image" Target="../media/image69.png"/><Relationship Id="rId113" Type="http://schemas.openxmlformats.org/officeDocument/2006/relationships/image" Target="../media/image115.png"/><Relationship Id="rId134" Type="http://schemas.openxmlformats.org/officeDocument/2006/relationships/image" Target="../media/image136.png"/><Relationship Id="rId80" Type="http://schemas.openxmlformats.org/officeDocument/2006/relationships/image" Target="../media/image80.png"/><Relationship Id="rId155" Type="http://schemas.openxmlformats.org/officeDocument/2006/relationships/image" Target="../media/image157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17" Type="http://schemas.openxmlformats.org/officeDocument/2006/relationships/image" Target="../media/image16.png"/><Relationship Id="rId38" Type="http://schemas.openxmlformats.org/officeDocument/2006/relationships/image" Target="../media/image38.png"/><Relationship Id="rId59" Type="http://schemas.openxmlformats.org/officeDocument/2006/relationships/image" Target="../media/image59.png"/><Relationship Id="rId103" Type="http://schemas.openxmlformats.org/officeDocument/2006/relationships/image" Target="../media/image105.png"/><Relationship Id="rId124" Type="http://schemas.openxmlformats.org/officeDocument/2006/relationships/image" Target="../media/image126.png"/><Relationship Id="rId70" Type="http://schemas.openxmlformats.org/officeDocument/2006/relationships/image" Target="../media/image70.png"/><Relationship Id="rId91" Type="http://schemas.openxmlformats.org/officeDocument/2006/relationships/image" Target="../media/image91.png"/><Relationship Id="rId145" Type="http://schemas.openxmlformats.org/officeDocument/2006/relationships/image" Target="../media/image147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820.png"/><Relationship Id="rId28" Type="http://schemas.openxmlformats.org/officeDocument/2006/relationships/image" Target="../media/image27.png"/><Relationship Id="rId49" Type="http://schemas.openxmlformats.org/officeDocument/2006/relationships/image" Target="../media/image49.png"/><Relationship Id="rId114" Type="http://schemas.openxmlformats.org/officeDocument/2006/relationships/image" Target="../media/image116.png"/><Relationship Id="rId60" Type="http://schemas.openxmlformats.org/officeDocument/2006/relationships/image" Target="../media/image60.png"/><Relationship Id="rId81" Type="http://schemas.openxmlformats.org/officeDocument/2006/relationships/image" Target="../media/image81.png"/><Relationship Id="rId135" Type="http://schemas.openxmlformats.org/officeDocument/2006/relationships/image" Target="../media/image137.png"/><Relationship Id="rId156" Type="http://schemas.openxmlformats.org/officeDocument/2006/relationships/image" Target="../media/image158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39.png"/><Relationship Id="rId50" Type="http://schemas.openxmlformats.org/officeDocument/2006/relationships/image" Target="../media/image50.png"/><Relationship Id="rId104" Type="http://schemas.openxmlformats.org/officeDocument/2006/relationships/image" Target="../media/image106.png"/><Relationship Id="rId125" Type="http://schemas.openxmlformats.org/officeDocument/2006/relationships/image" Target="../media/image127.png"/><Relationship Id="rId146" Type="http://schemas.openxmlformats.org/officeDocument/2006/relationships/image" Target="../media/image148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1.png"/><Relationship Id="rId92" Type="http://schemas.openxmlformats.org/officeDocument/2006/relationships/image" Target="../media/image95.png"/><Relationship Id="rId213" Type="http://schemas.openxmlformats.org/officeDocument/2006/relationships/image" Target="../media/image821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0.png"/><Relationship Id="rId115" Type="http://schemas.openxmlformats.org/officeDocument/2006/relationships/image" Target="../media/image117.png"/><Relationship Id="rId136" Type="http://schemas.openxmlformats.org/officeDocument/2006/relationships/image" Target="../media/image138.png"/><Relationship Id="rId157" Type="http://schemas.openxmlformats.org/officeDocument/2006/relationships/image" Target="../media/image159.png"/><Relationship Id="rId178" Type="http://schemas.openxmlformats.org/officeDocument/2006/relationships/image" Target="../media/image177.png"/><Relationship Id="rId61" Type="http://schemas.openxmlformats.org/officeDocument/2006/relationships/image" Target="../media/image61.png"/><Relationship Id="rId82" Type="http://schemas.openxmlformats.org/officeDocument/2006/relationships/image" Target="../media/image8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30" Type="http://schemas.openxmlformats.org/officeDocument/2006/relationships/image" Target="../media/image29.png"/><Relationship Id="rId105" Type="http://schemas.openxmlformats.org/officeDocument/2006/relationships/image" Target="../media/image107.png"/><Relationship Id="rId126" Type="http://schemas.openxmlformats.org/officeDocument/2006/relationships/image" Target="../media/image128.png"/><Relationship Id="rId147" Type="http://schemas.openxmlformats.org/officeDocument/2006/relationships/image" Target="../media/image149.png"/><Relationship Id="rId168" Type="http://schemas.openxmlformats.org/officeDocument/2006/relationships/image" Target="../media/image167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8.png"/><Relationship Id="rId18" Type="http://schemas.openxmlformats.org/officeDocument/2006/relationships/image" Target="../media/image436.png"/><Relationship Id="rId26" Type="http://schemas.openxmlformats.org/officeDocument/2006/relationships/image" Target="../media/image446.png"/><Relationship Id="rId39" Type="http://schemas.openxmlformats.org/officeDocument/2006/relationships/image" Target="../media/image459.png"/><Relationship Id="rId21" Type="http://schemas.openxmlformats.org/officeDocument/2006/relationships/image" Target="../media/image441.png"/><Relationship Id="rId34" Type="http://schemas.openxmlformats.org/officeDocument/2006/relationships/image" Target="../media/image454.png"/><Relationship Id="rId42" Type="http://schemas.openxmlformats.org/officeDocument/2006/relationships/image" Target="../media/image462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434.png"/><Relationship Id="rId20" Type="http://schemas.openxmlformats.org/officeDocument/2006/relationships/image" Target="../media/image440.png"/><Relationship Id="rId29" Type="http://schemas.openxmlformats.org/officeDocument/2006/relationships/image" Target="../media/image449.png"/><Relationship Id="rId41" Type="http://schemas.openxmlformats.org/officeDocument/2006/relationships/image" Target="../media/image4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444.png"/><Relationship Id="rId32" Type="http://schemas.openxmlformats.org/officeDocument/2006/relationships/image" Target="../media/image452.png"/><Relationship Id="rId37" Type="http://schemas.openxmlformats.org/officeDocument/2006/relationships/image" Target="../media/image457.png"/><Relationship Id="rId40" Type="http://schemas.openxmlformats.org/officeDocument/2006/relationships/image" Target="../media/image460.png"/><Relationship Id="rId5" Type="http://schemas.openxmlformats.org/officeDocument/2006/relationships/image" Target="../media/image389.png"/><Relationship Id="rId15" Type="http://schemas.openxmlformats.org/officeDocument/2006/relationships/image" Target="../media/image433.png"/><Relationship Id="rId23" Type="http://schemas.openxmlformats.org/officeDocument/2006/relationships/image" Target="../media/image443.png"/><Relationship Id="rId28" Type="http://schemas.openxmlformats.org/officeDocument/2006/relationships/image" Target="../media/image448.png"/><Relationship Id="rId36" Type="http://schemas.openxmlformats.org/officeDocument/2006/relationships/image" Target="../media/image456.png"/><Relationship Id="rId10" Type="http://schemas.openxmlformats.org/officeDocument/2006/relationships/image" Target="../media/image394.png"/><Relationship Id="rId19" Type="http://schemas.openxmlformats.org/officeDocument/2006/relationships/image" Target="../media/image439.png"/><Relationship Id="rId31" Type="http://schemas.openxmlformats.org/officeDocument/2006/relationships/image" Target="../media/image451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432.png"/><Relationship Id="rId22" Type="http://schemas.openxmlformats.org/officeDocument/2006/relationships/image" Target="../media/image442.png"/><Relationship Id="rId27" Type="http://schemas.openxmlformats.org/officeDocument/2006/relationships/image" Target="../media/image447.png"/><Relationship Id="rId30" Type="http://schemas.openxmlformats.org/officeDocument/2006/relationships/image" Target="../media/image450.png"/><Relationship Id="rId35" Type="http://schemas.openxmlformats.org/officeDocument/2006/relationships/image" Target="../media/image455.png"/><Relationship Id="rId43" Type="http://schemas.openxmlformats.org/officeDocument/2006/relationships/image" Target="../media/image463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435.png"/><Relationship Id="rId25" Type="http://schemas.openxmlformats.org/officeDocument/2006/relationships/image" Target="../media/image445.png"/><Relationship Id="rId33" Type="http://schemas.openxmlformats.org/officeDocument/2006/relationships/image" Target="../media/image453.png"/><Relationship Id="rId38" Type="http://schemas.openxmlformats.org/officeDocument/2006/relationships/image" Target="../media/image458.png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9.png"/><Relationship Id="rId21" Type="http://schemas.openxmlformats.org/officeDocument/2006/relationships/image" Target="../media/image20.png"/><Relationship Id="rId42" Type="http://schemas.openxmlformats.org/officeDocument/2006/relationships/image" Target="../media/image42.png"/><Relationship Id="rId63" Type="http://schemas.openxmlformats.org/officeDocument/2006/relationships/image" Target="../media/image63.png"/><Relationship Id="rId84" Type="http://schemas.openxmlformats.org/officeDocument/2006/relationships/image" Target="../media/image84.png"/><Relationship Id="rId138" Type="http://schemas.openxmlformats.org/officeDocument/2006/relationships/image" Target="../media/image140.png"/><Relationship Id="rId159" Type="http://schemas.openxmlformats.org/officeDocument/2006/relationships/image" Target="../media/image161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109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3.png"/><Relationship Id="rId74" Type="http://schemas.openxmlformats.org/officeDocument/2006/relationships/image" Target="../media/image74.png"/><Relationship Id="rId128" Type="http://schemas.openxmlformats.org/officeDocument/2006/relationships/image" Target="../media/image130.png"/><Relationship Id="rId149" Type="http://schemas.openxmlformats.org/officeDocument/2006/relationships/image" Target="../media/image151.png"/><Relationship Id="rId5" Type="http://schemas.openxmlformats.org/officeDocument/2006/relationships/image" Target="../media/image4.png"/><Relationship Id="rId95" Type="http://schemas.openxmlformats.org/officeDocument/2006/relationships/image" Target="../media/image97.png"/><Relationship Id="rId160" Type="http://schemas.openxmlformats.org/officeDocument/2006/relationships/image" Target="../media/image162.png"/><Relationship Id="rId181" Type="http://schemas.openxmlformats.org/officeDocument/2006/relationships/image" Target="../media/image180.png"/><Relationship Id="rId216" Type="http://schemas.openxmlformats.org/officeDocument/2006/relationships/image" Target="../media/image824.png"/><Relationship Id="rId22" Type="http://schemas.openxmlformats.org/officeDocument/2006/relationships/image" Target="../media/image21.png"/><Relationship Id="rId43" Type="http://schemas.openxmlformats.org/officeDocument/2006/relationships/image" Target="../media/image43.png"/><Relationship Id="rId64" Type="http://schemas.openxmlformats.org/officeDocument/2006/relationships/image" Target="../media/image64.png"/><Relationship Id="rId118" Type="http://schemas.openxmlformats.org/officeDocument/2006/relationships/image" Target="../media/image120.png"/><Relationship Id="rId139" Type="http://schemas.openxmlformats.org/officeDocument/2006/relationships/image" Target="../media/image141.png"/><Relationship Id="rId85" Type="http://schemas.openxmlformats.org/officeDocument/2006/relationships/image" Target="../media/image85.png"/><Relationship Id="rId150" Type="http://schemas.openxmlformats.org/officeDocument/2006/relationships/image" Target="../media/image152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0.png"/><Relationship Id="rId129" Type="http://schemas.openxmlformats.org/officeDocument/2006/relationships/image" Target="../media/image131.png"/><Relationship Id="rId54" Type="http://schemas.openxmlformats.org/officeDocument/2006/relationships/image" Target="../media/image54.png"/><Relationship Id="rId75" Type="http://schemas.openxmlformats.org/officeDocument/2006/relationships/image" Target="../media/image75.png"/><Relationship Id="rId96" Type="http://schemas.openxmlformats.org/officeDocument/2006/relationships/image" Target="../media/image98.png"/><Relationship Id="rId140" Type="http://schemas.openxmlformats.org/officeDocument/2006/relationships/image" Target="../media/image142.png"/><Relationship Id="rId161" Type="http://schemas.openxmlformats.org/officeDocument/2006/relationships/image" Target="../media/image163.png"/><Relationship Id="rId182" Type="http://schemas.openxmlformats.org/officeDocument/2006/relationships/image" Target="../media/image181.png"/><Relationship Id="rId217" Type="http://schemas.openxmlformats.org/officeDocument/2006/relationships/image" Target="../media/image831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21.png"/><Relationship Id="rId44" Type="http://schemas.openxmlformats.org/officeDocument/2006/relationships/image" Target="../media/image44.png"/><Relationship Id="rId65" Type="http://schemas.openxmlformats.org/officeDocument/2006/relationships/image" Target="../media/image65.png"/><Relationship Id="rId86" Type="http://schemas.openxmlformats.org/officeDocument/2006/relationships/image" Target="../media/image86.png"/><Relationship Id="rId130" Type="http://schemas.openxmlformats.org/officeDocument/2006/relationships/image" Target="../media/image132.png"/><Relationship Id="rId151" Type="http://schemas.openxmlformats.org/officeDocument/2006/relationships/image" Target="../media/image153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11.png"/><Relationship Id="rId34" Type="http://schemas.openxmlformats.org/officeDocument/2006/relationships/image" Target="../media/image33.png"/><Relationship Id="rId55" Type="http://schemas.openxmlformats.org/officeDocument/2006/relationships/image" Target="../media/image55.png"/><Relationship Id="rId76" Type="http://schemas.openxmlformats.org/officeDocument/2006/relationships/image" Target="../media/image76.png"/><Relationship Id="rId97" Type="http://schemas.openxmlformats.org/officeDocument/2006/relationships/image" Target="../media/image99.png"/><Relationship Id="rId120" Type="http://schemas.openxmlformats.org/officeDocument/2006/relationships/image" Target="../media/image122.png"/><Relationship Id="rId141" Type="http://schemas.openxmlformats.org/officeDocument/2006/relationships/image" Target="../media/image143.png"/><Relationship Id="rId7" Type="http://schemas.openxmlformats.org/officeDocument/2006/relationships/image" Target="../media/image6.png"/><Relationship Id="rId162" Type="http://schemas.openxmlformats.org/officeDocument/2006/relationships/image" Target="../media/image164.png"/><Relationship Id="rId183" Type="http://schemas.openxmlformats.org/officeDocument/2006/relationships/image" Target="../media/image182.png"/><Relationship Id="rId218" Type="http://schemas.openxmlformats.org/officeDocument/2006/relationships/image" Target="../media/image826.png"/><Relationship Id="rId24" Type="http://schemas.openxmlformats.org/officeDocument/2006/relationships/image" Target="../media/image23.png"/><Relationship Id="rId45" Type="http://schemas.openxmlformats.org/officeDocument/2006/relationships/image" Target="../media/image45.png"/><Relationship Id="rId66" Type="http://schemas.openxmlformats.org/officeDocument/2006/relationships/image" Target="../media/image66.png"/><Relationship Id="rId87" Type="http://schemas.openxmlformats.org/officeDocument/2006/relationships/image" Target="../media/image87.png"/><Relationship Id="rId110" Type="http://schemas.openxmlformats.org/officeDocument/2006/relationships/image" Target="../media/image112.png"/><Relationship Id="rId131" Type="http://schemas.openxmlformats.org/officeDocument/2006/relationships/image" Target="../media/image133.png"/><Relationship Id="rId152" Type="http://schemas.openxmlformats.org/officeDocument/2006/relationships/image" Target="../media/image154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830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56.png"/><Relationship Id="rId77" Type="http://schemas.openxmlformats.org/officeDocument/2006/relationships/image" Target="../media/image77.png"/><Relationship Id="rId100" Type="http://schemas.openxmlformats.org/officeDocument/2006/relationships/image" Target="../media/image102.png"/><Relationship Id="rId8" Type="http://schemas.openxmlformats.org/officeDocument/2006/relationships/image" Target="../media/image7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93" Type="http://schemas.openxmlformats.org/officeDocument/2006/relationships/image" Target="../media/image92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142" Type="http://schemas.openxmlformats.org/officeDocument/2006/relationships/image" Target="../media/image144.png"/><Relationship Id="rId163" Type="http://schemas.openxmlformats.org/officeDocument/2006/relationships/image" Target="../media/image37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219" Type="http://schemas.openxmlformats.org/officeDocument/2006/relationships/image" Target="../media/image832.png"/><Relationship Id="rId3" Type="http://schemas.openxmlformats.org/officeDocument/2006/relationships/image" Target="../media/image2.png"/><Relationship Id="rId214" Type="http://schemas.openxmlformats.org/officeDocument/2006/relationships/image" Target="../media/image822.png"/><Relationship Id="rId25" Type="http://schemas.openxmlformats.org/officeDocument/2006/relationships/image" Target="../media/image24.png"/><Relationship Id="rId46" Type="http://schemas.openxmlformats.org/officeDocument/2006/relationships/image" Target="../media/image46.png"/><Relationship Id="rId67" Type="http://schemas.openxmlformats.org/officeDocument/2006/relationships/image" Target="../media/image67.png"/><Relationship Id="rId116" Type="http://schemas.openxmlformats.org/officeDocument/2006/relationships/image" Target="../media/image118.png"/><Relationship Id="rId137" Type="http://schemas.openxmlformats.org/officeDocument/2006/relationships/image" Target="../media/image139.png"/><Relationship Id="rId158" Type="http://schemas.openxmlformats.org/officeDocument/2006/relationships/image" Target="../media/image160.png"/><Relationship Id="rId20" Type="http://schemas.openxmlformats.org/officeDocument/2006/relationships/image" Target="../media/image19.png"/><Relationship Id="rId41" Type="http://schemas.openxmlformats.org/officeDocument/2006/relationships/image" Target="../media/image41.png"/><Relationship Id="rId62" Type="http://schemas.openxmlformats.org/officeDocument/2006/relationships/image" Target="../media/image62.png"/><Relationship Id="rId83" Type="http://schemas.openxmlformats.org/officeDocument/2006/relationships/image" Target="../media/image83.png"/><Relationship Id="rId88" Type="http://schemas.openxmlformats.org/officeDocument/2006/relationships/image" Target="../media/image88.png"/><Relationship Id="rId111" Type="http://schemas.openxmlformats.org/officeDocument/2006/relationships/image" Target="../media/image113.png"/><Relationship Id="rId132" Type="http://schemas.openxmlformats.org/officeDocument/2006/relationships/image" Target="../media/image134.png"/><Relationship Id="rId153" Type="http://schemas.openxmlformats.org/officeDocument/2006/relationships/image" Target="../media/image155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577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828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57.png"/><Relationship Id="rId106" Type="http://schemas.openxmlformats.org/officeDocument/2006/relationships/image" Target="../media/image108.png"/><Relationship Id="rId127" Type="http://schemas.openxmlformats.org/officeDocument/2006/relationships/image" Target="../media/image129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2.png"/><Relationship Id="rId73" Type="http://schemas.openxmlformats.org/officeDocument/2006/relationships/image" Target="../media/image73.png"/><Relationship Id="rId78" Type="http://schemas.openxmlformats.org/officeDocument/2006/relationships/image" Target="../media/image78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Relationship Id="rId122" Type="http://schemas.openxmlformats.org/officeDocument/2006/relationships/image" Target="../media/image124.png"/><Relationship Id="rId143" Type="http://schemas.openxmlformats.org/officeDocument/2006/relationships/image" Target="../media/image145.png"/><Relationship Id="rId148" Type="http://schemas.openxmlformats.org/officeDocument/2006/relationships/image" Target="../media/image150.png"/><Relationship Id="rId164" Type="http://schemas.openxmlformats.org/officeDocument/2006/relationships/image" Target="../media/image93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818.png"/><Relationship Id="rId215" Type="http://schemas.openxmlformats.org/officeDocument/2006/relationships/image" Target="../media/image823.png"/><Relationship Id="rId26" Type="http://schemas.openxmlformats.org/officeDocument/2006/relationships/image" Target="../media/image25.png"/><Relationship Id="rId47" Type="http://schemas.openxmlformats.org/officeDocument/2006/relationships/image" Target="../media/image47.png"/><Relationship Id="rId68" Type="http://schemas.openxmlformats.org/officeDocument/2006/relationships/image" Target="../media/image68.png"/><Relationship Id="rId89" Type="http://schemas.openxmlformats.org/officeDocument/2006/relationships/image" Target="../media/image89.png"/><Relationship Id="rId112" Type="http://schemas.openxmlformats.org/officeDocument/2006/relationships/image" Target="../media/image114.png"/><Relationship Id="rId133" Type="http://schemas.openxmlformats.org/officeDocument/2006/relationships/image" Target="../media/image135.png"/><Relationship Id="rId154" Type="http://schemas.openxmlformats.org/officeDocument/2006/relationships/image" Target="../media/image156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833.png"/><Relationship Id="rId37" Type="http://schemas.openxmlformats.org/officeDocument/2006/relationships/image" Target="../media/image36.png"/><Relationship Id="rId58" Type="http://schemas.openxmlformats.org/officeDocument/2006/relationships/image" Target="../media/image58.png"/><Relationship Id="rId79" Type="http://schemas.openxmlformats.org/officeDocument/2006/relationships/image" Target="../media/image79.png"/><Relationship Id="rId102" Type="http://schemas.openxmlformats.org/officeDocument/2006/relationships/image" Target="../media/image104.png"/><Relationship Id="rId123" Type="http://schemas.openxmlformats.org/officeDocument/2006/relationships/image" Target="../media/image125.png"/><Relationship Id="rId144" Type="http://schemas.openxmlformats.org/officeDocument/2006/relationships/image" Target="../media/image146.png"/><Relationship Id="rId90" Type="http://schemas.openxmlformats.org/officeDocument/2006/relationships/image" Target="../media/image90.png"/><Relationship Id="rId165" Type="http://schemas.openxmlformats.org/officeDocument/2006/relationships/image" Target="../media/image94.png"/><Relationship Id="rId186" Type="http://schemas.openxmlformats.org/officeDocument/2006/relationships/image" Target="../media/image185.png"/><Relationship Id="rId211" Type="http://schemas.openxmlformats.org/officeDocument/2006/relationships/image" Target="../media/image819.png"/><Relationship Id="rId27" Type="http://schemas.openxmlformats.org/officeDocument/2006/relationships/image" Target="../media/image26.png"/><Relationship Id="rId48" Type="http://schemas.openxmlformats.org/officeDocument/2006/relationships/image" Target="../media/image48.png"/><Relationship Id="rId69" Type="http://schemas.openxmlformats.org/officeDocument/2006/relationships/image" Target="../media/image69.png"/><Relationship Id="rId113" Type="http://schemas.openxmlformats.org/officeDocument/2006/relationships/image" Target="../media/image115.png"/><Relationship Id="rId134" Type="http://schemas.openxmlformats.org/officeDocument/2006/relationships/image" Target="../media/image136.png"/><Relationship Id="rId80" Type="http://schemas.openxmlformats.org/officeDocument/2006/relationships/image" Target="../media/image80.png"/><Relationship Id="rId155" Type="http://schemas.openxmlformats.org/officeDocument/2006/relationships/image" Target="../media/image157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17" Type="http://schemas.openxmlformats.org/officeDocument/2006/relationships/image" Target="../media/image16.png"/><Relationship Id="rId38" Type="http://schemas.openxmlformats.org/officeDocument/2006/relationships/image" Target="../media/image38.png"/><Relationship Id="rId59" Type="http://schemas.openxmlformats.org/officeDocument/2006/relationships/image" Target="../media/image59.png"/><Relationship Id="rId103" Type="http://schemas.openxmlformats.org/officeDocument/2006/relationships/image" Target="../media/image105.png"/><Relationship Id="rId124" Type="http://schemas.openxmlformats.org/officeDocument/2006/relationships/image" Target="../media/image126.png"/><Relationship Id="rId70" Type="http://schemas.openxmlformats.org/officeDocument/2006/relationships/image" Target="../media/image70.png"/><Relationship Id="rId91" Type="http://schemas.openxmlformats.org/officeDocument/2006/relationships/image" Target="../media/image91.png"/><Relationship Id="rId145" Type="http://schemas.openxmlformats.org/officeDocument/2006/relationships/image" Target="../media/image147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820.png"/><Relationship Id="rId28" Type="http://schemas.openxmlformats.org/officeDocument/2006/relationships/image" Target="../media/image27.png"/><Relationship Id="rId49" Type="http://schemas.openxmlformats.org/officeDocument/2006/relationships/image" Target="../media/image49.png"/><Relationship Id="rId114" Type="http://schemas.openxmlformats.org/officeDocument/2006/relationships/image" Target="../media/image116.png"/><Relationship Id="rId60" Type="http://schemas.openxmlformats.org/officeDocument/2006/relationships/image" Target="../media/image60.png"/><Relationship Id="rId81" Type="http://schemas.openxmlformats.org/officeDocument/2006/relationships/image" Target="../media/image81.png"/><Relationship Id="rId135" Type="http://schemas.openxmlformats.org/officeDocument/2006/relationships/image" Target="../media/image137.png"/><Relationship Id="rId156" Type="http://schemas.openxmlformats.org/officeDocument/2006/relationships/image" Target="../media/image158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39.png"/><Relationship Id="rId50" Type="http://schemas.openxmlformats.org/officeDocument/2006/relationships/image" Target="../media/image50.png"/><Relationship Id="rId104" Type="http://schemas.openxmlformats.org/officeDocument/2006/relationships/image" Target="../media/image106.png"/><Relationship Id="rId125" Type="http://schemas.openxmlformats.org/officeDocument/2006/relationships/image" Target="../media/image127.png"/><Relationship Id="rId146" Type="http://schemas.openxmlformats.org/officeDocument/2006/relationships/image" Target="../media/image148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1.png"/><Relationship Id="rId92" Type="http://schemas.openxmlformats.org/officeDocument/2006/relationships/image" Target="../media/image95.png"/><Relationship Id="rId213" Type="http://schemas.openxmlformats.org/officeDocument/2006/relationships/image" Target="../media/image821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0.png"/><Relationship Id="rId115" Type="http://schemas.openxmlformats.org/officeDocument/2006/relationships/image" Target="../media/image117.png"/><Relationship Id="rId136" Type="http://schemas.openxmlformats.org/officeDocument/2006/relationships/image" Target="../media/image138.png"/><Relationship Id="rId157" Type="http://schemas.openxmlformats.org/officeDocument/2006/relationships/image" Target="../media/image159.png"/><Relationship Id="rId178" Type="http://schemas.openxmlformats.org/officeDocument/2006/relationships/image" Target="../media/image177.png"/><Relationship Id="rId61" Type="http://schemas.openxmlformats.org/officeDocument/2006/relationships/image" Target="../media/image61.png"/><Relationship Id="rId82" Type="http://schemas.openxmlformats.org/officeDocument/2006/relationships/image" Target="../media/image8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30" Type="http://schemas.openxmlformats.org/officeDocument/2006/relationships/image" Target="../media/image29.png"/><Relationship Id="rId105" Type="http://schemas.openxmlformats.org/officeDocument/2006/relationships/image" Target="../media/image107.png"/><Relationship Id="rId126" Type="http://schemas.openxmlformats.org/officeDocument/2006/relationships/image" Target="../media/image128.png"/><Relationship Id="rId147" Type="http://schemas.openxmlformats.org/officeDocument/2006/relationships/image" Target="../media/image149.png"/><Relationship Id="rId168" Type="http://schemas.openxmlformats.org/officeDocument/2006/relationships/image" Target="../media/image1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834.png"/><Relationship Id="rId18" Type="http://schemas.openxmlformats.org/officeDocument/2006/relationships/image" Target="../media/image821.png"/><Relationship Id="rId26" Type="http://schemas.openxmlformats.org/officeDocument/2006/relationships/image" Target="../media/image829.png"/><Relationship Id="rId3" Type="http://schemas.openxmlformats.org/officeDocument/2006/relationships/image" Target="../media/image387.png"/><Relationship Id="rId21" Type="http://schemas.openxmlformats.org/officeDocument/2006/relationships/image" Target="../media/image82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820.png"/><Relationship Id="rId25" Type="http://schemas.openxmlformats.org/officeDocument/2006/relationships/image" Target="../media/image828.png"/><Relationship Id="rId2" Type="http://schemas.openxmlformats.org/officeDocument/2006/relationships/image" Target="../media/image386.png"/><Relationship Id="rId16" Type="http://schemas.openxmlformats.org/officeDocument/2006/relationships/image" Target="../media/image819.png"/><Relationship Id="rId20" Type="http://schemas.openxmlformats.org/officeDocument/2006/relationships/image" Target="../media/image8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27.png"/><Relationship Id="rId5" Type="http://schemas.openxmlformats.org/officeDocument/2006/relationships/image" Target="../media/image389.png"/><Relationship Id="rId15" Type="http://schemas.openxmlformats.org/officeDocument/2006/relationships/image" Target="../media/image818.png"/><Relationship Id="rId23" Type="http://schemas.openxmlformats.org/officeDocument/2006/relationships/image" Target="../media/image826.png"/><Relationship Id="rId10" Type="http://schemas.openxmlformats.org/officeDocument/2006/relationships/image" Target="../media/image394.png"/><Relationship Id="rId19" Type="http://schemas.openxmlformats.org/officeDocument/2006/relationships/image" Target="../media/image82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44.png"/><Relationship Id="rId22" Type="http://schemas.openxmlformats.org/officeDocument/2006/relationships/image" Target="../media/image8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835.png"/><Relationship Id="rId18" Type="http://schemas.openxmlformats.org/officeDocument/2006/relationships/image" Target="../media/image821.png"/><Relationship Id="rId26" Type="http://schemas.openxmlformats.org/officeDocument/2006/relationships/image" Target="../media/image838.png"/><Relationship Id="rId3" Type="http://schemas.openxmlformats.org/officeDocument/2006/relationships/image" Target="../media/image387.png"/><Relationship Id="rId21" Type="http://schemas.openxmlformats.org/officeDocument/2006/relationships/image" Target="../media/image82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820.png"/><Relationship Id="rId25" Type="http://schemas.openxmlformats.org/officeDocument/2006/relationships/image" Target="../media/image828.png"/><Relationship Id="rId2" Type="http://schemas.openxmlformats.org/officeDocument/2006/relationships/image" Target="../media/image386.png"/><Relationship Id="rId16" Type="http://schemas.openxmlformats.org/officeDocument/2006/relationships/image" Target="../media/image819.png"/><Relationship Id="rId20" Type="http://schemas.openxmlformats.org/officeDocument/2006/relationships/image" Target="../media/image8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37.png"/><Relationship Id="rId5" Type="http://schemas.openxmlformats.org/officeDocument/2006/relationships/image" Target="../media/image389.png"/><Relationship Id="rId15" Type="http://schemas.openxmlformats.org/officeDocument/2006/relationships/image" Target="../media/image818.png"/><Relationship Id="rId23" Type="http://schemas.openxmlformats.org/officeDocument/2006/relationships/image" Target="../media/image826.png"/><Relationship Id="rId10" Type="http://schemas.openxmlformats.org/officeDocument/2006/relationships/image" Target="../media/image394.png"/><Relationship Id="rId19" Type="http://schemas.openxmlformats.org/officeDocument/2006/relationships/image" Target="../media/image82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51.png"/><Relationship Id="rId22" Type="http://schemas.openxmlformats.org/officeDocument/2006/relationships/image" Target="../media/image836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9.png"/><Relationship Id="rId18" Type="http://schemas.openxmlformats.org/officeDocument/2006/relationships/image" Target="../media/image844.png"/><Relationship Id="rId26" Type="http://schemas.openxmlformats.org/officeDocument/2006/relationships/image" Target="../media/image851.png"/><Relationship Id="rId39" Type="http://schemas.openxmlformats.org/officeDocument/2006/relationships/image" Target="../media/image864.png"/><Relationship Id="rId21" Type="http://schemas.openxmlformats.org/officeDocument/2006/relationships/image" Target="../media/image847.png"/><Relationship Id="rId34" Type="http://schemas.openxmlformats.org/officeDocument/2006/relationships/image" Target="../media/image859.png"/><Relationship Id="rId42" Type="http://schemas.openxmlformats.org/officeDocument/2006/relationships/image" Target="../media/image867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842.png"/><Relationship Id="rId20" Type="http://schemas.openxmlformats.org/officeDocument/2006/relationships/image" Target="../media/image846.png"/><Relationship Id="rId29" Type="http://schemas.openxmlformats.org/officeDocument/2006/relationships/image" Target="../media/image854.png"/><Relationship Id="rId41" Type="http://schemas.openxmlformats.org/officeDocument/2006/relationships/image" Target="../media/image8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50.png"/><Relationship Id="rId32" Type="http://schemas.openxmlformats.org/officeDocument/2006/relationships/image" Target="../media/image857.png"/><Relationship Id="rId37" Type="http://schemas.openxmlformats.org/officeDocument/2006/relationships/image" Target="../media/image862.png"/><Relationship Id="rId40" Type="http://schemas.openxmlformats.org/officeDocument/2006/relationships/image" Target="../media/image865.png"/><Relationship Id="rId5" Type="http://schemas.openxmlformats.org/officeDocument/2006/relationships/image" Target="../media/image389.png"/><Relationship Id="rId15" Type="http://schemas.openxmlformats.org/officeDocument/2006/relationships/image" Target="../media/image841.png"/><Relationship Id="rId23" Type="http://schemas.openxmlformats.org/officeDocument/2006/relationships/image" Target="../media/image849.png"/><Relationship Id="rId28" Type="http://schemas.openxmlformats.org/officeDocument/2006/relationships/image" Target="../media/image853.png"/><Relationship Id="rId36" Type="http://schemas.openxmlformats.org/officeDocument/2006/relationships/image" Target="../media/image861.png"/><Relationship Id="rId10" Type="http://schemas.openxmlformats.org/officeDocument/2006/relationships/image" Target="../media/image394.png"/><Relationship Id="rId19" Type="http://schemas.openxmlformats.org/officeDocument/2006/relationships/image" Target="../media/image845.png"/><Relationship Id="rId31" Type="http://schemas.openxmlformats.org/officeDocument/2006/relationships/image" Target="../media/image856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840.png"/><Relationship Id="rId22" Type="http://schemas.openxmlformats.org/officeDocument/2006/relationships/image" Target="../media/image848.png"/><Relationship Id="rId27" Type="http://schemas.openxmlformats.org/officeDocument/2006/relationships/image" Target="../media/image852.png"/><Relationship Id="rId30" Type="http://schemas.openxmlformats.org/officeDocument/2006/relationships/image" Target="../media/image855.png"/><Relationship Id="rId35" Type="http://schemas.openxmlformats.org/officeDocument/2006/relationships/image" Target="../media/image860.png"/><Relationship Id="rId43" Type="http://schemas.openxmlformats.org/officeDocument/2006/relationships/image" Target="../media/image412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843.png"/><Relationship Id="rId25" Type="http://schemas.openxmlformats.org/officeDocument/2006/relationships/image" Target="../media/image516.png"/><Relationship Id="rId33" Type="http://schemas.openxmlformats.org/officeDocument/2006/relationships/image" Target="../media/image858.png"/><Relationship Id="rId38" Type="http://schemas.openxmlformats.org/officeDocument/2006/relationships/image" Target="../media/image86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868.png"/><Relationship Id="rId18" Type="http://schemas.openxmlformats.org/officeDocument/2006/relationships/image" Target="../media/image535.png"/><Relationship Id="rId26" Type="http://schemas.openxmlformats.org/officeDocument/2006/relationships/image" Target="../media/image412.png"/><Relationship Id="rId3" Type="http://schemas.openxmlformats.org/officeDocument/2006/relationships/image" Target="../media/image387.png"/><Relationship Id="rId21" Type="http://schemas.openxmlformats.org/officeDocument/2006/relationships/image" Target="../media/image874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872.png"/><Relationship Id="rId25" Type="http://schemas.openxmlformats.org/officeDocument/2006/relationships/image" Target="../media/image878.png"/><Relationship Id="rId2" Type="http://schemas.openxmlformats.org/officeDocument/2006/relationships/image" Target="../media/image386.png"/><Relationship Id="rId16" Type="http://schemas.openxmlformats.org/officeDocument/2006/relationships/image" Target="../media/image871.png"/><Relationship Id="rId20" Type="http://schemas.openxmlformats.org/officeDocument/2006/relationships/image" Target="../media/image6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77.png"/><Relationship Id="rId5" Type="http://schemas.openxmlformats.org/officeDocument/2006/relationships/image" Target="../media/image389.png"/><Relationship Id="rId15" Type="http://schemas.openxmlformats.org/officeDocument/2006/relationships/image" Target="../media/image870.png"/><Relationship Id="rId23" Type="http://schemas.openxmlformats.org/officeDocument/2006/relationships/image" Target="../media/image876.png"/><Relationship Id="rId10" Type="http://schemas.openxmlformats.org/officeDocument/2006/relationships/image" Target="../media/image394.png"/><Relationship Id="rId19" Type="http://schemas.openxmlformats.org/officeDocument/2006/relationships/image" Target="../media/image873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869.png"/><Relationship Id="rId22" Type="http://schemas.openxmlformats.org/officeDocument/2006/relationships/image" Target="../media/image8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8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881.png"/><Relationship Id="rId18" Type="http://schemas.openxmlformats.org/officeDocument/2006/relationships/image" Target="../media/image886.png"/><Relationship Id="rId26" Type="http://schemas.openxmlformats.org/officeDocument/2006/relationships/image" Target="../media/image893.png"/><Relationship Id="rId3" Type="http://schemas.openxmlformats.org/officeDocument/2006/relationships/image" Target="../media/image387.png"/><Relationship Id="rId21" Type="http://schemas.openxmlformats.org/officeDocument/2006/relationships/image" Target="../media/image41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885.png"/><Relationship Id="rId25" Type="http://schemas.openxmlformats.org/officeDocument/2006/relationships/image" Target="../media/image892.png"/><Relationship Id="rId2" Type="http://schemas.openxmlformats.org/officeDocument/2006/relationships/image" Target="../media/image386.png"/><Relationship Id="rId16" Type="http://schemas.openxmlformats.org/officeDocument/2006/relationships/image" Target="../media/image884.png"/><Relationship Id="rId20" Type="http://schemas.openxmlformats.org/officeDocument/2006/relationships/image" Target="../media/image888.png"/><Relationship Id="rId29" Type="http://schemas.openxmlformats.org/officeDocument/2006/relationships/image" Target="../media/image8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91.png"/><Relationship Id="rId5" Type="http://schemas.openxmlformats.org/officeDocument/2006/relationships/image" Target="../media/image389.png"/><Relationship Id="rId15" Type="http://schemas.openxmlformats.org/officeDocument/2006/relationships/image" Target="../media/image883.png"/><Relationship Id="rId23" Type="http://schemas.openxmlformats.org/officeDocument/2006/relationships/image" Target="../media/image890.png"/><Relationship Id="rId28" Type="http://schemas.openxmlformats.org/officeDocument/2006/relationships/image" Target="../media/image895.png"/><Relationship Id="rId10" Type="http://schemas.openxmlformats.org/officeDocument/2006/relationships/image" Target="../media/image394.png"/><Relationship Id="rId19" Type="http://schemas.openxmlformats.org/officeDocument/2006/relationships/image" Target="../media/image887.png"/><Relationship Id="rId31" Type="http://schemas.openxmlformats.org/officeDocument/2006/relationships/image" Target="../media/image898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882.png"/><Relationship Id="rId22" Type="http://schemas.openxmlformats.org/officeDocument/2006/relationships/image" Target="../media/image889.png"/><Relationship Id="rId27" Type="http://schemas.openxmlformats.org/officeDocument/2006/relationships/image" Target="../media/image894.png"/><Relationship Id="rId30" Type="http://schemas.openxmlformats.org/officeDocument/2006/relationships/image" Target="../media/image897.pn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5.png"/><Relationship Id="rId21" Type="http://schemas.openxmlformats.org/officeDocument/2006/relationships/image" Target="../media/image20.png"/><Relationship Id="rId42" Type="http://schemas.openxmlformats.org/officeDocument/2006/relationships/image" Target="../media/image50.png"/><Relationship Id="rId63" Type="http://schemas.openxmlformats.org/officeDocument/2006/relationships/image" Target="../media/image93.png"/><Relationship Id="rId84" Type="http://schemas.openxmlformats.org/officeDocument/2006/relationships/image" Target="../media/image117.png"/><Relationship Id="rId138" Type="http://schemas.openxmlformats.org/officeDocument/2006/relationships/image" Target="../media/image114.png"/><Relationship Id="rId159" Type="http://schemas.openxmlformats.org/officeDocument/2006/relationships/image" Target="../media/image152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37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82.png"/><Relationship Id="rId74" Type="http://schemas.openxmlformats.org/officeDocument/2006/relationships/image" Target="../media/image103.png"/><Relationship Id="rId128" Type="http://schemas.openxmlformats.org/officeDocument/2006/relationships/image" Target="../media/image69.png"/><Relationship Id="rId149" Type="http://schemas.openxmlformats.org/officeDocument/2006/relationships/image" Target="../media/image141.png"/><Relationship Id="rId5" Type="http://schemas.openxmlformats.org/officeDocument/2006/relationships/image" Target="../media/image4.png"/><Relationship Id="rId95" Type="http://schemas.openxmlformats.org/officeDocument/2006/relationships/image" Target="../media/image133.png"/><Relationship Id="rId160" Type="http://schemas.openxmlformats.org/officeDocument/2006/relationships/image" Target="../media/image153.png"/><Relationship Id="rId181" Type="http://schemas.openxmlformats.org/officeDocument/2006/relationships/image" Target="../media/image180.png"/><Relationship Id="rId216" Type="http://schemas.openxmlformats.org/officeDocument/2006/relationships/image" Target="../media/image412.png"/><Relationship Id="rId22" Type="http://schemas.openxmlformats.org/officeDocument/2006/relationships/image" Target="../media/image21.png"/><Relationship Id="rId43" Type="http://schemas.openxmlformats.org/officeDocument/2006/relationships/image" Target="../media/image51.png"/><Relationship Id="rId64" Type="http://schemas.openxmlformats.org/officeDocument/2006/relationships/image" Target="../media/image94.png"/><Relationship Id="rId118" Type="http://schemas.openxmlformats.org/officeDocument/2006/relationships/image" Target="../media/image56.png"/><Relationship Id="rId139" Type="http://schemas.openxmlformats.org/officeDocument/2006/relationships/image" Target="../media/image115.png"/><Relationship Id="rId85" Type="http://schemas.openxmlformats.org/officeDocument/2006/relationships/image" Target="../media/image118.png"/><Relationship Id="rId150" Type="http://schemas.openxmlformats.org/officeDocument/2006/relationships/image" Target="../media/image142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38.png"/><Relationship Id="rId129" Type="http://schemas.openxmlformats.org/officeDocument/2006/relationships/image" Target="../media/image71.png"/><Relationship Id="rId54" Type="http://schemas.openxmlformats.org/officeDocument/2006/relationships/image" Target="../media/image83.png"/><Relationship Id="rId75" Type="http://schemas.openxmlformats.org/officeDocument/2006/relationships/image" Target="../media/image104.png"/><Relationship Id="rId96" Type="http://schemas.openxmlformats.org/officeDocument/2006/relationships/image" Target="../media/image134.png"/><Relationship Id="rId140" Type="http://schemas.openxmlformats.org/officeDocument/2006/relationships/image" Target="../media/image124.png"/><Relationship Id="rId161" Type="http://schemas.openxmlformats.org/officeDocument/2006/relationships/image" Target="../media/image154.png"/><Relationship Id="rId182" Type="http://schemas.openxmlformats.org/officeDocument/2006/relationships/image" Target="../media/image181.png"/><Relationship Id="rId217" Type="http://schemas.openxmlformats.org/officeDocument/2006/relationships/image" Target="../media/image907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57.png"/><Relationship Id="rId44" Type="http://schemas.openxmlformats.org/officeDocument/2006/relationships/image" Target="../media/image52.png"/><Relationship Id="rId65" Type="http://schemas.openxmlformats.org/officeDocument/2006/relationships/image" Target="../media/image95.png"/><Relationship Id="rId86" Type="http://schemas.openxmlformats.org/officeDocument/2006/relationships/image" Target="../media/image119.png"/><Relationship Id="rId130" Type="http://schemas.openxmlformats.org/officeDocument/2006/relationships/image" Target="../media/image72.png"/><Relationship Id="rId151" Type="http://schemas.openxmlformats.org/officeDocument/2006/relationships/image" Target="../media/image143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39.png"/><Relationship Id="rId34" Type="http://schemas.openxmlformats.org/officeDocument/2006/relationships/image" Target="../media/image33.png"/><Relationship Id="rId55" Type="http://schemas.openxmlformats.org/officeDocument/2006/relationships/image" Target="../media/image84.png"/><Relationship Id="rId76" Type="http://schemas.openxmlformats.org/officeDocument/2006/relationships/image" Target="../media/image105.png"/><Relationship Id="rId97" Type="http://schemas.openxmlformats.org/officeDocument/2006/relationships/image" Target="../media/image135.png"/><Relationship Id="rId120" Type="http://schemas.openxmlformats.org/officeDocument/2006/relationships/image" Target="../media/image58.png"/><Relationship Id="rId141" Type="http://schemas.openxmlformats.org/officeDocument/2006/relationships/image" Target="../media/image125.png"/><Relationship Id="rId7" Type="http://schemas.openxmlformats.org/officeDocument/2006/relationships/image" Target="../media/image6.png"/><Relationship Id="rId162" Type="http://schemas.openxmlformats.org/officeDocument/2006/relationships/image" Target="../media/image155.png"/><Relationship Id="rId183" Type="http://schemas.openxmlformats.org/officeDocument/2006/relationships/image" Target="../media/image182.png"/><Relationship Id="rId218" Type="http://schemas.openxmlformats.org/officeDocument/2006/relationships/image" Target="../media/image908.png"/><Relationship Id="rId24" Type="http://schemas.openxmlformats.org/officeDocument/2006/relationships/image" Target="../media/image23.png"/><Relationship Id="rId45" Type="http://schemas.openxmlformats.org/officeDocument/2006/relationships/image" Target="../media/image61.png"/><Relationship Id="rId66" Type="http://schemas.openxmlformats.org/officeDocument/2006/relationships/image" Target="../media/image92.png"/><Relationship Id="rId87" Type="http://schemas.openxmlformats.org/officeDocument/2006/relationships/image" Target="../media/image120.png"/><Relationship Id="rId110" Type="http://schemas.openxmlformats.org/officeDocument/2006/relationships/image" Target="../media/image40.png"/><Relationship Id="rId131" Type="http://schemas.openxmlformats.org/officeDocument/2006/relationships/image" Target="../media/image73.png"/><Relationship Id="rId152" Type="http://schemas.openxmlformats.org/officeDocument/2006/relationships/image" Target="../media/image144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900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85.png"/><Relationship Id="rId77" Type="http://schemas.openxmlformats.org/officeDocument/2006/relationships/image" Target="../media/image106.png"/><Relationship Id="rId100" Type="http://schemas.openxmlformats.org/officeDocument/2006/relationships/image" Target="../media/image156.png"/><Relationship Id="rId8" Type="http://schemas.openxmlformats.org/officeDocument/2006/relationships/image" Target="../media/image7.png"/><Relationship Id="rId98" Type="http://schemas.openxmlformats.org/officeDocument/2006/relationships/image" Target="../media/image136.png"/><Relationship Id="rId121" Type="http://schemas.openxmlformats.org/officeDocument/2006/relationships/image" Target="../media/image59.png"/><Relationship Id="rId142" Type="http://schemas.openxmlformats.org/officeDocument/2006/relationships/image" Target="../media/image126.png"/><Relationship Id="rId163" Type="http://schemas.openxmlformats.org/officeDocument/2006/relationships/image" Target="../media/image158.png"/><Relationship Id="rId184" Type="http://schemas.openxmlformats.org/officeDocument/2006/relationships/image" Target="../media/image183.png"/><Relationship Id="rId219" Type="http://schemas.openxmlformats.org/officeDocument/2006/relationships/image" Target="../media/image909.png"/><Relationship Id="rId3" Type="http://schemas.openxmlformats.org/officeDocument/2006/relationships/image" Target="../media/image2.png"/><Relationship Id="rId214" Type="http://schemas.openxmlformats.org/officeDocument/2006/relationships/image" Target="../media/image905.png"/><Relationship Id="rId25" Type="http://schemas.openxmlformats.org/officeDocument/2006/relationships/image" Target="../media/image24.png"/><Relationship Id="rId46" Type="http://schemas.openxmlformats.org/officeDocument/2006/relationships/image" Target="../media/image63.png"/><Relationship Id="rId67" Type="http://schemas.openxmlformats.org/officeDocument/2006/relationships/image" Target="../media/image96.png"/><Relationship Id="rId116" Type="http://schemas.openxmlformats.org/officeDocument/2006/relationships/image" Target="../media/image54.png"/><Relationship Id="rId137" Type="http://schemas.openxmlformats.org/officeDocument/2006/relationships/image" Target="../media/image113.png"/><Relationship Id="rId158" Type="http://schemas.openxmlformats.org/officeDocument/2006/relationships/image" Target="../media/image150.png"/><Relationship Id="rId20" Type="http://schemas.openxmlformats.org/officeDocument/2006/relationships/image" Target="../media/image19.png"/><Relationship Id="rId41" Type="http://schemas.openxmlformats.org/officeDocument/2006/relationships/image" Target="../media/image49.png"/><Relationship Id="rId62" Type="http://schemas.openxmlformats.org/officeDocument/2006/relationships/image" Target="../media/image91.png"/><Relationship Id="rId83" Type="http://schemas.openxmlformats.org/officeDocument/2006/relationships/image" Target="../media/image116.png"/><Relationship Id="rId88" Type="http://schemas.openxmlformats.org/officeDocument/2006/relationships/image" Target="../media/image121.png"/><Relationship Id="rId111" Type="http://schemas.openxmlformats.org/officeDocument/2006/relationships/image" Target="../media/image41.png"/><Relationship Id="rId132" Type="http://schemas.openxmlformats.org/officeDocument/2006/relationships/image" Target="../media/image74.png"/><Relationship Id="rId153" Type="http://schemas.openxmlformats.org/officeDocument/2006/relationships/image" Target="../media/image145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901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893.png"/><Relationship Id="rId225" Type="http://schemas.openxmlformats.org/officeDocument/2006/relationships/image" Target="../media/image898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86.png"/><Relationship Id="rId106" Type="http://schemas.openxmlformats.org/officeDocument/2006/relationships/image" Target="../media/image35.png"/><Relationship Id="rId127" Type="http://schemas.openxmlformats.org/officeDocument/2006/relationships/image" Target="../media/image68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81.png"/><Relationship Id="rId73" Type="http://schemas.openxmlformats.org/officeDocument/2006/relationships/image" Target="../media/image102.png"/><Relationship Id="rId78" Type="http://schemas.openxmlformats.org/officeDocument/2006/relationships/image" Target="../media/image107.png"/><Relationship Id="rId94" Type="http://schemas.openxmlformats.org/officeDocument/2006/relationships/image" Target="../media/image132.png"/><Relationship Id="rId99" Type="http://schemas.openxmlformats.org/officeDocument/2006/relationships/image" Target="../media/image151.png"/><Relationship Id="rId101" Type="http://schemas.openxmlformats.org/officeDocument/2006/relationships/image" Target="../media/image157.png"/><Relationship Id="rId122" Type="http://schemas.openxmlformats.org/officeDocument/2006/relationships/image" Target="../media/image60.png"/><Relationship Id="rId143" Type="http://schemas.openxmlformats.org/officeDocument/2006/relationships/image" Target="../media/image127.png"/><Relationship Id="rId148" Type="http://schemas.openxmlformats.org/officeDocument/2006/relationships/image" Target="../media/image140.png"/><Relationship Id="rId164" Type="http://schemas.openxmlformats.org/officeDocument/2006/relationships/image" Target="../media/image16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883.png"/><Relationship Id="rId215" Type="http://schemas.openxmlformats.org/officeDocument/2006/relationships/image" Target="../media/image906.png"/><Relationship Id="rId26" Type="http://schemas.openxmlformats.org/officeDocument/2006/relationships/image" Target="../media/image25.png"/><Relationship Id="rId47" Type="http://schemas.openxmlformats.org/officeDocument/2006/relationships/image" Target="../media/image66.png"/><Relationship Id="rId68" Type="http://schemas.openxmlformats.org/officeDocument/2006/relationships/image" Target="../media/image97.png"/><Relationship Id="rId89" Type="http://schemas.openxmlformats.org/officeDocument/2006/relationships/image" Target="../media/image122.png"/><Relationship Id="rId112" Type="http://schemas.openxmlformats.org/officeDocument/2006/relationships/image" Target="../media/image42.png"/><Relationship Id="rId133" Type="http://schemas.openxmlformats.org/officeDocument/2006/relationships/image" Target="../media/image75.png"/><Relationship Id="rId154" Type="http://schemas.openxmlformats.org/officeDocument/2006/relationships/image" Target="../media/image146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910.png"/><Relationship Id="rId37" Type="http://schemas.openxmlformats.org/officeDocument/2006/relationships/image" Target="../media/image43.png"/><Relationship Id="rId58" Type="http://schemas.openxmlformats.org/officeDocument/2006/relationships/image" Target="../media/image87.png"/><Relationship Id="rId79" Type="http://schemas.openxmlformats.org/officeDocument/2006/relationships/image" Target="../media/image108.png"/><Relationship Id="rId102" Type="http://schemas.openxmlformats.org/officeDocument/2006/relationships/image" Target="../media/image159.png"/><Relationship Id="rId123" Type="http://schemas.openxmlformats.org/officeDocument/2006/relationships/image" Target="../media/image62.png"/><Relationship Id="rId144" Type="http://schemas.openxmlformats.org/officeDocument/2006/relationships/image" Target="../media/image128.png"/><Relationship Id="rId90" Type="http://schemas.openxmlformats.org/officeDocument/2006/relationships/image" Target="../media/image123.png"/><Relationship Id="rId165" Type="http://schemas.openxmlformats.org/officeDocument/2006/relationships/image" Target="../media/image163.png"/><Relationship Id="rId186" Type="http://schemas.openxmlformats.org/officeDocument/2006/relationships/image" Target="../media/image185.png"/><Relationship Id="rId211" Type="http://schemas.openxmlformats.org/officeDocument/2006/relationships/image" Target="../media/image902.png"/><Relationship Id="rId27" Type="http://schemas.openxmlformats.org/officeDocument/2006/relationships/image" Target="../media/image26.png"/><Relationship Id="rId48" Type="http://schemas.openxmlformats.org/officeDocument/2006/relationships/image" Target="../media/image70.png"/><Relationship Id="rId69" Type="http://schemas.openxmlformats.org/officeDocument/2006/relationships/image" Target="../media/image98.png"/><Relationship Id="rId113" Type="http://schemas.openxmlformats.org/officeDocument/2006/relationships/image" Target="../media/image44.png"/><Relationship Id="rId134" Type="http://schemas.openxmlformats.org/officeDocument/2006/relationships/image" Target="../media/image78.png"/><Relationship Id="rId80" Type="http://schemas.openxmlformats.org/officeDocument/2006/relationships/image" Target="../media/image109.png"/><Relationship Id="rId155" Type="http://schemas.openxmlformats.org/officeDocument/2006/relationships/image" Target="../media/image147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895.png"/><Relationship Id="rId17" Type="http://schemas.openxmlformats.org/officeDocument/2006/relationships/image" Target="../media/image16.png"/><Relationship Id="rId38" Type="http://schemas.openxmlformats.org/officeDocument/2006/relationships/image" Target="../media/image46.png"/><Relationship Id="rId59" Type="http://schemas.openxmlformats.org/officeDocument/2006/relationships/image" Target="../media/image88.png"/><Relationship Id="rId103" Type="http://schemas.openxmlformats.org/officeDocument/2006/relationships/image" Target="../media/image160.png"/><Relationship Id="rId124" Type="http://schemas.openxmlformats.org/officeDocument/2006/relationships/image" Target="../media/image64.png"/><Relationship Id="rId70" Type="http://schemas.openxmlformats.org/officeDocument/2006/relationships/image" Target="../media/image99.png"/><Relationship Id="rId91" Type="http://schemas.openxmlformats.org/officeDocument/2006/relationships/image" Target="../media/image129.png"/><Relationship Id="rId145" Type="http://schemas.openxmlformats.org/officeDocument/2006/relationships/image" Target="../media/image137.png"/><Relationship Id="rId166" Type="http://schemas.openxmlformats.org/officeDocument/2006/relationships/image" Target="../media/image899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903.png"/><Relationship Id="rId28" Type="http://schemas.openxmlformats.org/officeDocument/2006/relationships/image" Target="../media/image27.png"/><Relationship Id="rId49" Type="http://schemas.openxmlformats.org/officeDocument/2006/relationships/image" Target="../media/image76.png"/><Relationship Id="rId114" Type="http://schemas.openxmlformats.org/officeDocument/2006/relationships/image" Target="../media/image45.png"/><Relationship Id="rId60" Type="http://schemas.openxmlformats.org/officeDocument/2006/relationships/image" Target="../media/image89.png"/><Relationship Id="rId81" Type="http://schemas.openxmlformats.org/officeDocument/2006/relationships/image" Target="../media/image110.png"/><Relationship Id="rId135" Type="http://schemas.openxmlformats.org/officeDocument/2006/relationships/image" Target="../media/image79.png"/><Relationship Id="rId156" Type="http://schemas.openxmlformats.org/officeDocument/2006/relationships/image" Target="../media/image148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896.png"/><Relationship Id="rId18" Type="http://schemas.openxmlformats.org/officeDocument/2006/relationships/image" Target="../media/image17.png"/><Relationship Id="rId39" Type="http://schemas.openxmlformats.org/officeDocument/2006/relationships/image" Target="../media/image47.png"/><Relationship Id="rId50" Type="http://schemas.openxmlformats.org/officeDocument/2006/relationships/image" Target="../media/image77.png"/><Relationship Id="rId104" Type="http://schemas.openxmlformats.org/officeDocument/2006/relationships/image" Target="../media/image161.png"/><Relationship Id="rId125" Type="http://schemas.openxmlformats.org/officeDocument/2006/relationships/image" Target="../media/image65.png"/><Relationship Id="rId146" Type="http://schemas.openxmlformats.org/officeDocument/2006/relationships/image" Target="../media/image138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100.png"/><Relationship Id="rId92" Type="http://schemas.openxmlformats.org/officeDocument/2006/relationships/image" Target="../media/image130.png"/><Relationship Id="rId213" Type="http://schemas.openxmlformats.org/officeDocument/2006/relationships/image" Target="../media/image904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8.png"/><Relationship Id="rId115" Type="http://schemas.openxmlformats.org/officeDocument/2006/relationships/image" Target="../media/image53.png"/><Relationship Id="rId136" Type="http://schemas.openxmlformats.org/officeDocument/2006/relationships/image" Target="../media/image112.png"/><Relationship Id="rId157" Type="http://schemas.openxmlformats.org/officeDocument/2006/relationships/image" Target="../media/image149.png"/><Relationship Id="rId178" Type="http://schemas.openxmlformats.org/officeDocument/2006/relationships/image" Target="../media/image177.png"/><Relationship Id="rId61" Type="http://schemas.openxmlformats.org/officeDocument/2006/relationships/image" Target="../media/image90.png"/><Relationship Id="rId82" Type="http://schemas.openxmlformats.org/officeDocument/2006/relationships/image" Target="../media/image111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897.png"/><Relationship Id="rId30" Type="http://schemas.openxmlformats.org/officeDocument/2006/relationships/image" Target="../media/image29.png"/><Relationship Id="rId105" Type="http://schemas.openxmlformats.org/officeDocument/2006/relationships/image" Target="../media/image164.png"/><Relationship Id="rId126" Type="http://schemas.openxmlformats.org/officeDocument/2006/relationships/image" Target="../media/image67.png"/><Relationship Id="rId147" Type="http://schemas.openxmlformats.org/officeDocument/2006/relationships/image" Target="../media/image139.png"/><Relationship Id="rId168" Type="http://schemas.openxmlformats.org/officeDocument/2006/relationships/image" Target="../media/image167.png"/><Relationship Id="rId51" Type="http://schemas.openxmlformats.org/officeDocument/2006/relationships/image" Target="../media/image80.png"/><Relationship Id="rId72" Type="http://schemas.openxmlformats.org/officeDocument/2006/relationships/image" Target="../media/image101.png"/><Relationship Id="rId93" Type="http://schemas.openxmlformats.org/officeDocument/2006/relationships/image" Target="../media/image131.png"/><Relationship Id="rId189" Type="http://schemas.openxmlformats.org/officeDocument/2006/relationships/image" Target="../media/image188.png"/></Relationships>
</file>

<file path=ppt/slides/_rels/slide3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5.png"/><Relationship Id="rId21" Type="http://schemas.openxmlformats.org/officeDocument/2006/relationships/image" Target="../media/image20.png"/><Relationship Id="rId42" Type="http://schemas.openxmlformats.org/officeDocument/2006/relationships/image" Target="../media/image50.png"/><Relationship Id="rId63" Type="http://schemas.openxmlformats.org/officeDocument/2006/relationships/image" Target="../media/image93.png"/><Relationship Id="rId84" Type="http://schemas.openxmlformats.org/officeDocument/2006/relationships/image" Target="../media/image117.png"/><Relationship Id="rId138" Type="http://schemas.openxmlformats.org/officeDocument/2006/relationships/image" Target="../media/image114.png"/><Relationship Id="rId159" Type="http://schemas.openxmlformats.org/officeDocument/2006/relationships/image" Target="../media/image152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37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82.png"/><Relationship Id="rId74" Type="http://schemas.openxmlformats.org/officeDocument/2006/relationships/image" Target="../media/image103.png"/><Relationship Id="rId128" Type="http://schemas.openxmlformats.org/officeDocument/2006/relationships/image" Target="../media/image69.png"/><Relationship Id="rId149" Type="http://schemas.openxmlformats.org/officeDocument/2006/relationships/image" Target="../media/image141.png"/><Relationship Id="rId5" Type="http://schemas.openxmlformats.org/officeDocument/2006/relationships/image" Target="../media/image4.png"/><Relationship Id="rId95" Type="http://schemas.openxmlformats.org/officeDocument/2006/relationships/image" Target="../media/image133.png"/><Relationship Id="rId160" Type="http://schemas.openxmlformats.org/officeDocument/2006/relationships/image" Target="../media/image153.png"/><Relationship Id="rId181" Type="http://schemas.openxmlformats.org/officeDocument/2006/relationships/image" Target="../media/image180.png"/><Relationship Id="rId216" Type="http://schemas.openxmlformats.org/officeDocument/2006/relationships/image" Target="../media/image919.png"/><Relationship Id="rId22" Type="http://schemas.openxmlformats.org/officeDocument/2006/relationships/image" Target="../media/image21.png"/><Relationship Id="rId43" Type="http://schemas.openxmlformats.org/officeDocument/2006/relationships/image" Target="../media/image51.png"/><Relationship Id="rId64" Type="http://schemas.openxmlformats.org/officeDocument/2006/relationships/image" Target="../media/image94.png"/><Relationship Id="rId118" Type="http://schemas.openxmlformats.org/officeDocument/2006/relationships/image" Target="../media/image56.png"/><Relationship Id="rId139" Type="http://schemas.openxmlformats.org/officeDocument/2006/relationships/image" Target="../media/image115.png"/><Relationship Id="rId85" Type="http://schemas.openxmlformats.org/officeDocument/2006/relationships/image" Target="../media/image118.png"/><Relationship Id="rId150" Type="http://schemas.openxmlformats.org/officeDocument/2006/relationships/image" Target="../media/image142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38.png"/><Relationship Id="rId129" Type="http://schemas.openxmlformats.org/officeDocument/2006/relationships/image" Target="../media/image71.png"/><Relationship Id="rId54" Type="http://schemas.openxmlformats.org/officeDocument/2006/relationships/image" Target="../media/image83.png"/><Relationship Id="rId75" Type="http://schemas.openxmlformats.org/officeDocument/2006/relationships/image" Target="../media/image104.png"/><Relationship Id="rId96" Type="http://schemas.openxmlformats.org/officeDocument/2006/relationships/image" Target="../media/image134.png"/><Relationship Id="rId140" Type="http://schemas.openxmlformats.org/officeDocument/2006/relationships/image" Target="../media/image124.png"/><Relationship Id="rId161" Type="http://schemas.openxmlformats.org/officeDocument/2006/relationships/image" Target="../media/image154.png"/><Relationship Id="rId182" Type="http://schemas.openxmlformats.org/officeDocument/2006/relationships/image" Target="../media/image181.png"/><Relationship Id="rId217" Type="http://schemas.openxmlformats.org/officeDocument/2006/relationships/image" Target="../media/image920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57.png"/><Relationship Id="rId44" Type="http://schemas.openxmlformats.org/officeDocument/2006/relationships/image" Target="../media/image52.png"/><Relationship Id="rId65" Type="http://schemas.openxmlformats.org/officeDocument/2006/relationships/image" Target="../media/image95.png"/><Relationship Id="rId86" Type="http://schemas.openxmlformats.org/officeDocument/2006/relationships/image" Target="../media/image119.png"/><Relationship Id="rId130" Type="http://schemas.openxmlformats.org/officeDocument/2006/relationships/image" Target="../media/image72.png"/><Relationship Id="rId151" Type="http://schemas.openxmlformats.org/officeDocument/2006/relationships/image" Target="../media/image143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39.png"/><Relationship Id="rId34" Type="http://schemas.openxmlformats.org/officeDocument/2006/relationships/image" Target="../media/image33.png"/><Relationship Id="rId55" Type="http://schemas.openxmlformats.org/officeDocument/2006/relationships/image" Target="../media/image84.png"/><Relationship Id="rId76" Type="http://schemas.openxmlformats.org/officeDocument/2006/relationships/image" Target="../media/image105.png"/><Relationship Id="rId97" Type="http://schemas.openxmlformats.org/officeDocument/2006/relationships/image" Target="../media/image135.png"/><Relationship Id="rId120" Type="http://schemas.openxmlformats.org/officeDocument/2006/relationships/image" Target="../media/image58.png"/><Relationship Id="rId141" Type="http://schemas.openxmlformats.org/officeDocument/2006/relationships/image" Target="../media/image125.png"/><Relationship Id="rId7" Type="http://schemas.openxmlformats.org/officeDocument/2006/relationships/image" Target="../media/image6.png"/><Relationship Id="rId162" Type="http://schemas.openxmlformats.org/officeDocument/2006/relationships/image" Target="../media/image155.png"/><Relationship Id="rId183" Type="http://schemas.openxmlformats.org/officeDocument/2006/relationships/image" Target="../media/image182.png"/><Relationship Id="rId218" Type="http://schemas.openxmlformats.org/officeDocument/2006/relationships/image" Target="../media/image921.png"/><Relationship Id="rId24" Type="http://schemas.openxmlformats.org/officeDocument/2006/relationships/image" Target="../media/image23.png"/><Relationship Id="rId45" Type="http://schemas.openxmlformats.org/officeDocument/2006/relationships/image" Target="../media/image61.png"/><Relationship Id="rId66" Type="http://schemas.openxmlformats.org/officeDocument/2006/relationships/image" Target="../media/image92.png"/><Relationship Id="rId87" Type="http://schemas.openxmlformats.org/officeDocument/2006/relationships/image" Target="../media/image120.png"/><Relationship Id="rId110" Type="http://schemas.openxmlformats.org/officeDocument/2006/relationships/image" Target="../media/image40.png"/><Relationship Id="rId131" Type="http://schemas.openxmlformats.org/officeDocument/2006/relationships/image" Target="../media/image73.png"/><Relationship Id="rId152" Type="http://schemas.openxmlformats.org/officeDocument/2006/relationships/image" Target="../media/image144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911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85.png"/><Relationship Id="rId77" Type="http://schemas.openxmlformats.org/officeDocument/2006/relationships/image" Target="../media/image106.png"/><Relationship Id="rId100" Type="http://schemas.openxmlformats.org/officeDocument/2006/relationships/image" Target="../media/image156.png"/><Relationship Id="rId8" Type="http://schemas.openxmlformats.org/officeDocument/2006/relationships/image" Target="../media/image7.png"/><Relationship Id="rId51" Type="http://schemas.openxmlformats.org/officeDocument/2006/relationships/image" Target="../media/image80.png"/><Relationship Id="rId72" Type="http://schemas.openxmlformats.org/officeDocument/2006/relationships/image" Target="../media/image101.png"/><Relationship Id="rId93" Type="http://schemas.openxmlformats.org/officeDocument/2006/relationships/image" Target="../media/image131.png"/><Relationship Id="rId98" Type="http://schemas.openxmlformats.org/officeDocument/2006/relationships/image" Target="../media/image136.png"/><Relationship Id="rId121" Type="http://schemas.openxmlformats.org/officeDocument/2006/relationships/image" Target="../media/image59.png"/><Relationship Id="rId142" Type="http://schemas.openxmlformats.org/officeDocument/2006/relationships/image" Target="../media/image126.png"/><Relationship Id="rId163" Type="http://schemas.openxmlformats.org/officeDocument/2006/relationships/image" Target="../media/image158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219" Type="http://schemas.openxmlformats.org/officeDocument/2006/relationships/image" Target="../media/image895.png"/><Relationship Id="rId3" Type="http://schemas.openxmlformats.org/officeDocument/2006/relationships/image" Target="../media/image2.png"/><Relationship Id="rId214" Type="http://schemas.openxmlformats.org/officeDocument/2006/relationships/image" Target="../media/image917.png"/><Relationship Id="rId25" Type="http://schemas.openxmlformats.org/officeDocument/2006/relationships/image" Target="../media/image24.png"/><Relationship Id="rId46" Type="http://schemas.openxmlformats.org/officeDocument/2006/relationships/image" Target="../media/image63.png"/><Relationship Id="rId67" Type="http://schemas.openxmlformats.org/officeDocument/2006/relationships/image" Target="../media/image96.png"/><Relationship Id="rId116" Type="http://schemas.openxmlformats.org/officeDocument/2006/relationships/image" Target="../media/image54.png"/><Relationship Id="rId137" Type="http://schemas.openxmlformats.org/officeDocument/2006/relationships/image" Target="../media/image113.png"/><Relationship Id="rId158" Type="http://schemas.openxmlformats.org/officeDocument/2006/relationships/image" Target="../media/image150.png"/><Relationship Id="rId20" Type="http://schemas.openxmlformats.org/officeDocument/2006/relationships/image" Target="../media/image19.png"/><Relationship Id="rId41" Type="http://schemas.openxmlformats.org/officeDocument/2006/relationships/image" Target="../media/image49.png"/><Relationship Id="rId62" Type="http://schemas.openxmlformats.org/officeDocument/2006/relationships/image" Target="../media/image91.png"/><Relationship Id="rId83" Type="http://schemas.openxmlformats.org/officeDocument/2006/relationships/image" Target="../media/image116.png"/><Relationship Id="rId88" Type="http://schemas.openxmlformats.org/officeDocument/2006/relationships/image" Target="../media/image121.png"/><Relationship Id="rId111" Type="http://schemas.openxmlformats.org/officeDocument/2006/relationships/image" Target="../media/image41.png"/><Relationship Id="rId132" Type="http://schemas.openxmlformats.org/officeDocument/2006/relationships/image" Target="../media/image74.png"/><Relationship Id="rId153" Type="http://schemas.openxmlformats.org/officeDocument/2006/relationships/image" Target="../media/image145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912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896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86.png"/><Relationship Id="rId106" Type="http://schemas.openxmlformats.org/officeDocument/2006/relationships/image" Target="../media/image35.png"/><Relationship Id="rId127" Type="http://schemas.openxmlformats.org/officeDocument/2006/relationships/image" Target="../media/image68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81.png"/><Relationship Id="rId73" Type="http://schemas.openxmlformats.org/officeDocument/2006/relationships/image" Target="../media/image102.png"/><Relationship Id="rId78" Type="http://schemas.openxmlformats.org/officeDocument/2006/relationships/image" Target="../media/image107.png"/><Relationship Id="rId94" Type="http://schemas.openxmlformats.org/officeDocument/2006/relationships/image" Target="../media/image132.png"/><Relationship Id="rId99" Type="http://schemas.openxmlformats.org/officeDocument/2006/relationships/image" Target="../media/image151.png"/><Relationship Id="rId101" Type="http://schemas.openxmlformats.org/officeDocument/2006/relationships/image" Target="../media/image157.png"/><Relationship Id="rId122" Type="http://schemas.openxmlformats.org/officeDocument/2006/relationships/image" Target="../media/image60.png"/><Relationship Id="rId143" Type="http://schemas.openxmlformats.org/officeDocument/2006/relationships/image" Target="../media/image127.png"/><Relationship Id="rId148" Type="http://schemas.openxmlformats.org/officeDocument/2006/relationships/image" Target="../media/image140.png"/><Relationship Id="rId164" Type="http://schemas.openxmlformats.org/officeDocument/2006/relationships/image" Target="../media/image16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913.png"/><Relationship Id="rId215" Type="http://schemas.openxmlformats.org/officeDocument/2006/relationships/image" Target="../media/image918.png"/><Relationship Id="rId26" Type="http://schemas.openxmlformats.org/officeDocument/2006/relationships/image" Target="../media/image25.png"/><Relationship Id="rId47" Type="http://schemas.openxmlformats.org/officeDocument/2006/relationships/image" Target="../media/image66.png"/><Relationship Id="rId68" Type="http://schemas.openxmlformats.org/officeDocument/2006/relationships/image" Target="../media/image97.png"/><Relationship Id="rId89" Type="http://schemas.openxmlformats.org/officeDocument/2006/relationships/image" Target="../media/image122.png"/><Relationship Id="rId112" Type="http://schemas.openxmlformats.org/officeDocument/2006/relationships/image" Target="../media/image42.png"/><Relationship Id="rId133" Type="http://schemas.openxmlformats.org/officeDocument/2006/relationships/image" Target="../media/image75.png"/><Relationship Id="rId154" Type="http://schemas.openxmlformats.org/officeDocument/2006/relationships/image" Target="../media/image146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897.png"/><Relationship Id="rId37" Type="http://schemas.openxmlformats.org/officeDocument/2006/relationships/image" Target="../media/image43.png"/><Relationship Id="rId58" Type="http://schemas.openxmlformats.org/officeDocument/2006/relationships/image" Target="../media/image87.png"/><Relationship Id="rId79" Type="http://schemas.openxmlformats.org/officeDocument/2006/relationships/image" Target="../media/image108.png"/><Relationship Id="rId102" Type="http://schemas.openxmlformats.org/officeDocument/2006/relationships/image" Target="../media/image159.png"/><Relationship Id="rId123" Type="http://schemas.openxmlformats.org/officeDocument/2006/relationships/image" Target="../media/image62.png"/><Relationship Id="rId144" Type="http://schemas.openxmlformats.org/officeDocument/2006/relationships/image" Target="../media/image128.png"/><Relationship Id="rId90" Type="http://schemas.openxmlformats.org/officeDocument/2006/relationships/image" Target="../media/image123.png"/><Relationship Id="rId165" Type="http://schemas.openxmlformats.org/officeDocument/2006/relationships/image" Target="../media/image163.png"/><Relationship Id="rId186" Type="http://schemas.openxmlformats.org/officeDocument/2006/relationships/image" Target="../media/image185.png"/><Relationship Id="rId211" Type="http://schemas.openxmlformats.org/officeDocument/2006/relationships/image" Target="../media/image914.png"/><Relationship Id="rId27" Type="http://schemas.openxmlformats.org/officeDocument/2006/relationships/image" Target="../media/image26.png"/><Relationship Id="rId48" Type="http://schemas.openxmlformats.org/officeDocument/2006/relationships/image" Target="../media/image70.png"/><Relationship Id="rId69" Type="http://schemas.openxmlformats.org/officeDocument/2006/relationships/image" Target="../media/image98.png"/><Relationship Id="rId113" Type="http://schemas.openxmlformats.org/officeDocument/2006/relationships/image" Target="../media/image44.png"/><Relationship Id="rId134" Type="http://schemas.openxmlformats.org/officeDocument/2006/relationships/image" Target="../media/image78.png"/><Relationship Id="rId80" Type="http://schemas.openxmlformats.org/officeDocument/2006/relationships/image" Target="../media/image109.png"/><Relationship Id="rId155" Type="http://schemas.openxmlformats.org/officeDocument/2006/relationships/image" Target="../media/image147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898.png"/><Relationship Id="rId17" Type="http://schemas.openxmlformats.org/officeDocument/2006/relationships/image" Target="../media/image16.png"/><Relationship Id="rId38" Type="http://schemas.openxmlformats.org/officeDocument/2006/relationships/image" Target="../media/image46.png"/><Relationship Id="rId59" Type="http://schemas.openxmlformats.org/officeDocument/2006/relationships/image" Target="../media/image88.png"/><Relationship Id="rId103" Type="http://schemas.openxmlformats.org/officeDocument/2006/relationships/image" Target="../media/image160.png"/><Relationship Id="rId124" Type="http://schemas.openxmlformats.org/officeDocument/2006/relationships/image" Target="../media/image64.png"/><Relationship Id="rId70" Type="http://schemas.openxmlformats.org/officeDocument/2006/relationships/image" Target="../media/image99.png"/><Relationship Id="rId91" Type="http://schemas.openxmlformats.org/officeDocument/2006/relationships/image" Target="../media/image129.png"/><Relationship Id="rId145" Type="http://schemas.openxmlformats.org/officeDocument/2006/relationships/image" Target="../media/image137.png"/><Relationship Id="rId166" Type="http://schemas.openxmlformats.org/officeDocument/2006/relationships/image" Target="../media/image899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915.png"/><Relationship Id="rId28" Type="http://schemas.openxmlformats.org/officeDocument/2006/relationships/image" Target="../media/image27.png"/><Relationship Id="rId49" Type="http://schemas.openxmlformats.org/officeDocument/2006/relationships/image" Target="../media/image76.png"/><Relationship Id="rId114" Type="http://schemas.openxmlformats.org/officeDocument/2006/relationships/image" Target="../media/image45.png"/><Relationship Id="rId60" Type="http://schemas.openxmlformats.org/officeDocument/2006/relationships/image" Target="../media/image89.png"/><Relationship Id="rId81" Type="http://schemas.openxmlformats.org/officeDocument/2006/relationships/image" Target="../media/image110.png"/><Relationship Id="rId135" Type="http://schemas.openxmlformats.org/officeDocument/2006/relationships/image" Target="../media/image79.png"/><Relationship Id="rId156" Type="http://schemas.openxmlformats.org/officeDocument/2006/relationships/image" Target="../media/image148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47.png"/><Relationship Id="rId50" Type="http://schemas.openxmlformats.org/officeDocument/2006/relationships/image" Target="../media/image77.png"/><Relationship Id="rId104" Type="http://schemas.openxmlformats.org/officeDocument/2006/relationships/image" Target="../media/image161.png"/><Relationship Id="rId125" Type="http://schemas.openxmlformats.org/officeDocument/2006/relationships/image" Target="../media/image65.png"/><Relationship Id="rId146" Type="http://schemas.openxmlformats.org/officeDocument/2006/relationships/image" Target="../media/image138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100.png"/><Relationship Id="rId92" Type="http://schemas.openxmlformats.org/officeDocument/2006/relationships/image" Target="../media/image130.png"/><Relationship Id="rId213" Type="http://schemas.openxmlformats.org/officeDocument/2006/relationships/image" Target="../media/image916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8.png"/><Relationship Id="rId115" Type="http://schemas.openxmlformats.org/officeDocument/2006/relationships/image" Target="../media/image53.png"/><Relationship Id="rId136" Type="http://schemas.openxmlformats.org/officeDocument/2006/relationships/image" Target="../media/image112.png"/><Relationship Id="rId157" Type="http://schemas.openxmlformats.org/officeDocument/2006/relationships/image" Target="../media/image149.png"/><Relationship Id="rId178" Type="http://schemas.openxmlformats.org/officeDocument/2006/relationships/image" Target="../media/image177.png"/><Relationship Id="rId61" Type="http://schemas.openxmlformats.org/officeDocument/2006/relationships/image" Target="../media/image90.png"/><Relationship Id="rId82" Type="http://schemas.openxmlformats.org/officeDocument/2006/relationships/image" Target="../media/image111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30" Type="http://schemas.openxmlformats.org/officeDocument/2006/relationships/image" Target="../media/image29.png"/><Relationship Id="rId105" Type="http://schemas.openxmlformats.org/officeDocument/2006/relationships/image" Target="../media/image164.png"/><Relationship Id="rId126" Type="http://schemas.openxmlformats.org/officeDocument/2006/relationships/image" Target="../media/image67.png"/><Relationship Id="rId147" Type="http://schemas.openxmlformats.org/officeDocument/2006/relationships/image" Target="../media/image139.png"/><Relationship Id="rId168" Type="http://schemas.openxmlformats.org/officeDocument/2006/relationships/image" Target="../media/image167.png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2.png"/><Relationship Id="rId18" Type="http://schemas.openxmlformats.org/officeDocument/2006/relationships/image" Target="../media/image927.png"/><Relationship Id="rId26" Type="http://schemas.openxmlformats.org/officeDocument/2006/relationships/image" Target="../media/image935.png"/><Relationship Id="rId21" Type="http://schemas.openxmlformats.org/officeDocument/2006/relationships/image" Target="../media/image930.png"/><Relationship Id="rId34" Type="http://schemas.openxmlformats.org/officeDocument/2006/relationships/image" Target="../media/image940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926.png"/><Relationship Id="rId25" Type="http://schemas.openxmlformats.org/officeDocument/2006/relationships/image" Target="../media/image934.png"/><Relationship Id="rId33" Type="http://schemas.openxmlformats.org/officeDocument/2006/relationships/image" Target="../media/image939.png"/><Relationship Id="rId38" Type="http://schemas.openxmlformats.org/officeDocument/2006/relationships/image" Target="../media/image944.png"/><Relationship Id="rId2" Type="http://schemas.openxmlformats.org/officeDocument/2006/relationships/image" Target="../media/image386.png"/><Relationship Id="rId16" Type="http://schemas.openxmlformats.org/officeDocument/2006/relationships/image" Target="../media/image925.png"/><Relationship Id="rId20" Type="http://schemas.openxmlformats.org/officeDocument/2006/relationships/image" Target="../media/image929.png"/><Relationship Id="rId29" Type="http://schemas.openxmlformats.org/officeDocument/2006/relationships/image" Target="../media/image9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933.png"/><Relationship Id="rId32" Type="http://schemas.openxmlformats.org/officeDocument/2006/relationships/image" Target="../media/image896.png"/><Relationship Id="rId37" Type="http://schemas.openxmlformats.org/officeDocument/2006/relationships/image" Target="../media/image943.png"/><Relationship Id="rId5" Type="http://schemas.openxmlformats.org/officeDocument/2006/relationships/image" Target="../media/image389.png"/><Relationship Id="rId15" Type="http://schemas.openxmlformats.org/officeDocument/2006/relationships/image" Target="../media/image924.png"/><Relationship Id="rId23" Type="http://schemas.openxmlformats.org/officeDocument/2006/relationships/image" Target="../media/image932.png"/><Relationship Id="rId28" Type="http://schemas.openxmlformats.org/officeDocument/2006/relationships/image" Target="../media/image937.png"/><Relationship Id="rId36" Type="http://schemas.openxmlformats.org/officeDocument/2006/relationships/image" Target="../media/image942.png"/><Relationship Id="rId10" Type="http://schemas.openxmlformats.org/officeDocument/2006/relationships/image" Target="../media/image394.png"/><Relationship Id="rId19" Type="http://schemas.openxmlformats.org/officeDocument/2006/relationships/image" Target="../media/image928.png"/><Relationship Id="rId31" Type="http://schemas.openxmlformats.org/officeDocument/2006/relationships/image" Target="../media/image89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23.png"/><Relationship Id="rId22" Type="http://schemas.openxmlformats.org/officeDocument/2006/relationships/image" Target="../media/image931.png"/><Relationship Id="rId27" Type="http://schemas.openxmlformats.org/officeDocument/2006/relationships/image" Target="../media/image936.png"/><Relationship Id="rId30" Type="http://schemas.openxmlformats.org/officeDocument/2006/relationships/image" Target="../media/image412.png"/><Relationship Id="rId35" Type="http://schemas.openxmlformats.org/officeDocument/2006/relationships/image" Target="../media/image941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4.png"/><Relationship Id="rId18" Type="http://schemas.openxmlformats.org/officeDocument/2006/relationships/image" Target="../media/image469.png"/><Relationship Id="rId26" Type="http://schemas.openxmlformats.org/officeDocument/2006/relationships/image" Target="../media/image477.png"/><Relationship Id="rId3" Type="http://schemas.openxmlformats.org/officeDocument/2006/relationships/image" Target="../media/image387.png"/><Relationship Id="rId21" Type="http://schemas.openxmlformats.org/officeDocument/2006/relationships/image" Target="../media/image472.png"/><Relationship Id="rId34" Type="http://schemas.openxmlformats.org/officeDocument/2006/relationships/image" Target="../media/image48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468.png"/><Relationship Id="rId25" Type="http://schemas.openxmlformats.org/officeDocument/2006/relationships/image" Target="../media/image476.png"/><Relationship Id="rId33" Type="http://schemas.openxmlformats.org/officeDocument/2006/relationships/image" Target="../media/image484.png"/><Relationship Id="rId2" Type="http://schemas.openxmlformats.org/officeDocument/2006/relationships/image" Target="../media/image386.png"/><Relationship Id="rId16" Type="http://schemas.openxmlformats.org/officeDocument/2006/relationships/image" Target="../media/image467.png"/><Relationship Id="rId20" Type="http://schemas.openxmlformats.org/officeDocument/2006/relationships/image" Target="../media/image471.png"/><Relationship Id="rId29" Type="http://schemas.openxmlformats.org/officeDocument/2006/relationships/image" Target="../media/image4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475.png"/><Relationship Id="rId32" Type="http://schemas.openxmlformats.org/officeDocument/2006/relationships/image" Target="../media/image483.png"/><Relationship Id="rId5" Type="http://schemas.openxmlformats.org/officeDocument/2006/relationships/image" Target="../media/image389.png"/><Relationship Id="rId15" Type="http://schemas.openxmlformats.org/officeDocument/2006/relationships/image" Target="../media/image466.png"/><Relationship Id="rId23" Type="http://schemas.openxmlformats.org/officeDocument/2006/relationships/image" Target="../media/image474.png"/><Relationship Id="rId28" Type="http://schemas.openxmlformats.org/officeDocument/2006/relationships/image" Target="../media/image479.png"/><Relationship Id="rId36" Type="http://schemas.openxmlformats.org/officeDocument/2006/relationships/image" Target="../media/image412.png"/><Relationship Id="rId10" Type="http://schemas.openxmlformats.org/officeDocument/2006/relationships/image" Target="../media/image394.png"/><Relationship Id="rId19" Type="http://schemas.openxmlformats.org/officeDocument/2006/relationships/image" Target="../media/image470.png"/><Relationship Id="rId31" Type="http://schemas.openxmlformats.org/officeDocument/2006/relationships/image" Target="../media/image48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465.png"/><Relationship Id="rId22" Type="http://schemas.openxmlformats.org/officeDocument/2006/relationships/image" Target="../media/image473.png"/><Relationship Id="rId27" Type="http://schemas.openxmlformats.org/officeDocument/2006/relationships/image" Target="../media/image478.png"/><Relationship Id="rId30" Type="http://schemas.openxmlformats.org/officeDocument/2006/relationships/image" Target="../media/image481.png"/><Relationship Id="rId35" Type="http://schemas.openxmlformats.org/officeDocument/2006/relationships/image" Target="../media/image486.png"/><Relationship Id="rId8" Type="http://schemas.openxmlformats.org/officeDocument/2006/relationships/image" Target="../media/image39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945.png"/><Relationship Id="rId18" Type="http://schemas.openxmlformats.org/officeDocument/2006/relationships/image" Target="../media/image949.png"/><Relationship Id="rId26" Type="http://schemas.openxmlformats.org/officeDocument/2006/relationships/image" Target="../media/image939.png"/><Relationship Id="rId3" Type="http://schemas.openxmlformats.org/officeDocument/2006/relationships/image" Target="../media/image387.png"/><Relationship Id="rId21" Type="http://schemas.openxmlformats.org/officeDocument/2006/relationships/image" Target="../media/image95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948.png"/><Relationship Id="rId25" Type="http://schemas.openxmlformats.org/officeDocument/2006/relationships/image" Target="../media/image896.png"/><Relationship Id="rId2" Type="http://schemas.openxmlformats.org/officeDocument/2006/relationships/image" Target="../media/image386.png"/><Relationship Id="rId16" Type="http://schemas.openxmlformats.org/officeDocument/2006/relationships/image" Target="../media/image947.png"/><Relationship Id="rId20" Type="http://schemas.openxmlformats.org/officeDocument/2006/relationships/image" Target="../media/image951.png"/><Relationship Id="rId29" Type="http://schemas.openxmlformats.org/officeDocument/2006/relationships/image" Target="../media/image9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95.png"/><Relationship Id="rId5" Type="http://schemas.openxmlformats.org/officeDocument/2006/relationships/image" Target="../media/image389.png"/><Relationship Id="rId15" Type="http://schemas.openxmlformats.org/officeDocument/2006/relationships/image" Target="../media/image924.png"/><Relationship Id="rId23" Type="http://schemas.openxmlformats.org/officeDocument/2006/relationships/image" Target="../media/image412.png"/><Relationship Id="rId28" Type="http://schemas.openxmlformats.org/officeDocument/2006/relationships/image" Target="../media/image941.png"/><Relationship Id="rId10" Type="http://schemas.openxmlformats.org/officeDocument/2006/relationships/image" Target="../media/image394.png"/><Relationship Id="rId19" Type="http://schemas.openxmlformats.org/officeDocument/2006/relationships/image" Target="../media/image950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46.png"/><Relationship Id="rId22" Type="http://schemas.openxmlformats.org/officeDocument/2006/relationships/image" Target="../media/image953.png"/><Relationship Id="rId27" Type="http://schemas.openxmlformats.org/officeDocument/2006/relationships/image" Target="../media/image940.png"/><Relationship Id="rId30" Type="http://schemas.openxmlformats.org/officeDocument/2006/relationships/image" Target="../media/image95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955.png"/><Relationship Id="rId18" Type="http://schemas.openxmlformats.org/officeDocument/2006/relationships/image" Target="../media/image958.png"/><Relationship Id="rId26" Type="http://schemas.openxmlformats.org/officeDocument/2006/relationships/image" Target="../media/image939.png"/><Relationship Id="rId3" Type="http://schemas.openxmlformats.org/officeDocument/2006/relationships/image" Target="../media/image387.png"/><Relationship Id="rId21" Type="http://schemas.openxmlformats.org/officeDocument/2006/relationships/image" Target="../media/image960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929.png"/><Relationship Id="rId25" Type="http://schemas.openxmlformats.org/officeDocument/2006/relationships/image" Target="../media/image896.png"/><Relationship Id="rId2" Type="http://schemas.openxmlformats.org/officeDocument/2006/relationships/image" Target="../media/image386.png"/><Relationship Id="rId16" Type="http://schemas.openxmlformats.org/officeDocument/2006/relationships/image" Target="../media/image957.png"/><Relationship Id="rId20" Type="http://schemas.openxmlformats.org/officeDocument/2006/relationships/image" Target="../media/image952.png"/><Relationship Id="rId29" Type="http://schemas.openxmlformats.org/officeDocument/2006/relationships/image" Target="../media/image9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895.png"/><Relationship Id="rId5" Type="http://schemas.openxmlformats.org/officeDocument/2006/relationships/image" Target="../media/image389.png"/><Relationship Id="rId15" Type="http://schemas.openxmlformats.org/officeDocument/2006/relationships/image" Target="../media/image924.png"/><Relationship Id="rId23" Type="http://schemas.openxmlformats.org/officeDocument/2006/relationships/image" Target="../media/image412.png"/><Relationship Id="rId28" Type="http://schemas.openxmlformats.org/officeDocument/2006/relationships/image" Target="../media/image941.png"/><Relationship Id="rId10" Type="http://schemas.openxmlformats.org/officeDocument/2006/relationships/image" Target="../media/image394.png"/><Relationship Id="rId19" Type="http://schemas.openxmlformats.org/officeDocument/2006/relationships/image" Target="../media/image959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56.png"/><Relationship Id="rId22" Type="http://schemas.openxmlformats.org/officeDocument/2006/relationships/image" Target="../media/image961.png"/><Relationship Id="rId27" Type="http://schemas.openxmlformats.org/officeDocument/2006/relationships/image" Target="../media/image940.png"/><Relationship Id="rId30" Type="http://schemas.openxmlformats.org/officeDocument/2006/relationships/image" Target="../media/image954.png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62.png"/><Relationship Id="rId18" Type="http://schemas.openxmlformats.org/officeDocument/2006/relationships/image" Target="../media/image965.png"/><Relationship Id="rId26" Type="http://schemas.openxmlformats.org/officeDocument/2006/relationships/image" Target="../media/image972.png"/><Relationship Id="rId39" Type="http://schemas.openxmlformats.org/officeDocument/2006/relationships/image" Target="../media/image939.png"/><Relationship Id="rId21" Type="http://schemas.openxmlformats.org/officeDocument/2006/relationships/image" Target="../media/image967.png"/><Relationship Id="rId34" Type="http://schemas.openxmlformats.org/officeDocument/2006/relationships/image" Target="../media/image980.png"/><Relationship Id="rId42" Type="http://schemas.openxmlformats.org/officeDocument/2006/relationships/image" Target="../media/image942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964.png"/><Relationship Id="rId20" Type="http://schemas.openxmlformats.org/officeDocument/2006/relationships/image" Target="../media/image952.png"/><Relationship Id="rId29" Type="http://schemas.openxmlformats.org/officeDocument/2006/relationships/image" Target="../media/image975.png"/><Relationship Id="rId41" Type="http://schemas.openxmlformats.org/officeDocument/2006/relationships/image" Target="../media/image9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970.png"/><Relationship Id="rId32" Type="http://schemas.openxmlformats.org/officeDocument/2006/relationships/image" Target="../media/image978.png"/><Relationship Id="rId37" Type="http://schemas.openxmlformats.org/officeDocument/2006/relationships/image" Target="../media/image895.png"/><Relationship Id="rId40" Type="http://schemas.openxmlformats.org/officeDocument/2006/relationships/image" Target="../media/image940.png"/><Relationship Id="rId5" Type="http://schemas.openxmlformats.org/officeDocument/2006/relationships/image" Target="../media/image389.png"/><Relationship Id="rId15" Type="http://schemas.openxmlformats.org/officeDocument/2006/relationships/image" Target="../media/image924.png"/><Relationship Id="rId23" Type="http://schemas.openxmlformats.org/officeDocument/2006/relationships/image" Target="../media/image969.png"/><Relationship Id="rId28" Type="http://schemas.openxmlformats.org/officeDocument/2006/relationships/image" Target="../media/image974.png"/><Relationship Id="rId36" Type="http://schemas.openxmlformats.org/officeDocument/2006/relationships/image" Target="../media/image412.png"/><Relationship Id="rId10" Type="http://schemas.openxmlformats.org/officeDocument/2006/relationships/image" Target="../media/image394.png"/><Relationship Id="rId19" Type="http://schemas.openxmlformats.org/officeDocument/2006/relationships/image" Target="../media/image966.png"/><Relationship Id="rId31" Type="http://schemas.openxmlformats.org/officeDocument/2006/relationships/image" Target="../media/image97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63.png"/><Relationship Id="rId22" Type="http://schemas.openxmlformats.org/officeDocument/2006/relationships/image" Target="../media/image968.png"/><Relationship Id="rId27" Type="http://schemas.openxmlformats.org/officeDocument/2006/relationships/image" Target="../media/image973.png"/><Relationship Id="rId30" Type="http://schemas.openxmlformats.org/officeDocument/2006/relationships/image" Target="../media/image976.png"/><Relationship Id="rId35" Type="http://schemas.openxmlformats.org/officeDocument/2006/relationships/image" Target="../media/image981.png"/><Relationship Id="rId43" Type="http://schemas.openxmlformats.org/officeDocument/2006/relationships/image" Target="../media/image954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948.png"/><Relationship Id="rId25" Type="http://schemas.openxmlformats.org/officeDocument/2006/relationships/image" Target="../media/image971.png"/><Relationship Id="rId33" Type="http://schemas.openxmlformats.org/officeDocument/2006/relationships/image" Target="../media/image979.png"/><Relationship Id="rId38" Type="http://schemas.openxmlformats.org/officeDocument/2006/relationships/image" Target="../media/image8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98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3.png"/></Relationships>
</file>

<file path=ppt/slides/_rels/slide4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0.png"/><Relationship Id="rId21" Type="http://schemas.openxmlformats.org/officeDocument/2006/relationships/image" Target="../media/image20.png"/><Relationship Id="rId42" Type="http://schemas.openxmlformats.org/officeDocument/2006/relationships/image" Target="../media/image116.png"/><Relationship Id="rId63" Type="http://schemas.openxmlformats.org/officeDocument/2006/relationships/image" Target="../media/image51.png"/><Relationship Id="rId84" Type="http://schemas.openxmlformats.org/officeDocument/2006/relationships/image" Target="../media/image74.png"/><Relationship Id="rId138" Type="http://schemas.openxmlformats.org/officeDocument/2006/relationships/image" Target="../media/image132.png"/><Relationship Id="rId159" Type="http://schemas.openxmlformats.org/officeDocument/2006/relationships/image" Target="../media/image154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1002.png"/><Relationship Id="rId107" Type="http://schemas.openxmlformats.org/officeDocument/2006/relationships/image" Target="../media/image100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41.png"/><Relationship Id="rId74" Type="http://schemas.openxmlformats.org/officeDocument/2006/relationships/image" Target="../media/image62.png"/><Relationship Id="rId128" Type="http://schemas.openxmlformats.org/officeDocument/2006/relationships/image" Target="../media/image122.png"/><Relationship Id="rId149" Type="http://schemas.openxmlformats.org/officeDocument/2006/relationships/image" Target="../media/image143.png"/><Relationship Id="rId5" Type="http://schemas.openxmlformats.org/officeDocument/2006/relationships/image" Target="../media/image4.png"/><Relationship Id="rId95" Type="http://schemas.openxmlformats.org/officeDocument/2006/relationships/image" Target="../media/image87.png"/><Relationship Id="rId160" Type="http://schemas.openxmlformats.org/officeDocument/2006/relationships/image" Target="../media/image155.png"/><Relationship Id="rId181" Type="http://schemas.openxmlformats.org/officeDocument/2006/relationships/image" Target="../media/image180.png"/><Relationship Id="rId216" Type="http://schemas.openxmlformats.org/officeDocument/2006/relationships/image" Target="../media/image992.png"/><Relationship Id="rId22" Type="http://schemas.openxmlformats.org/officeDocument/2006/relationships/image" Target="../media/image21.png"/><Relationship Id="rId43" Type="http://schemas.openxmlformats.org/officeDocument/2006/relationships/image" Target="../media/image151.png"/><Relationship Id="rId64" Type="http://schemas.openxmlformats.org/officeDocument/2006/relationships/image" Target="../media/image52.png"/><Relationship Id="rId118" Type="http://schemas.openxmlformats.org/officeDocument/2006/relationships/image" Target="../media/image111.png"/><Relationship Id="rId139" Type="http://schemas.openxmlformats.org/officeDocument/2006/relationships/image" Target="../media/image133.png"/><Relationship Id="rId85" Type="http://schemas.openxmlformats.org/officeDocument/2006/relationships/image" Target="../media/image75.png"/><Relationship Id="rId150" Type="http://schemas.openxmlformats.org/officeDocument/2006/relationships/image" Target="../media/image144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1003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01.png"/><Relationship Id="rId129" Type="http://schemas.openxmlformats.org/officeDocument/2006/relationships/image" Target="../media/image123.png"/><Relationship Id="rId54" Type="http://schemas.openxmlformats.org/officeDocument/2006/relationships/image" Target="../media/image42.png"/><Relationship Id="rId75" Type="http://schemas.openxmlformats.org/officeDocument/2006/relationships/image" Target="../media/image64.png"/><Relationship Id="rId96" Type="http://schemas.openxmlformats.org/officeDocument/2006/relationships/image" Target="../media/image88.png"/><Relationship Id="rId140" Type="http://schemas.openxmlformats.org/officeDocument/2006/relationships/image" Target="../media/image134.png"/><Relationship Id="rId161" Type="http://schemas.openxmlformats.org/officeDocument/2006/relationships/image" Target="../media/image157.png"/><Relationship Id="rId182" Type="http://schemas.openxmlformats.org/officeDocument/2006/relationships/image" Target="../media/image181.png"/><Relationship Id="rId217" Type="http://schemas.openxmlformats.org/officeDocument/2006/relationships/image" Target="../media/image993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12.png"/><Relationship Id="rId44" Type="http://schemas.openxmlformats.org/officeDocument/2006/relationships/image" Target="../media/image156.png"/><Relationship Id="rId65" Type="http://schemas.openxmlformats.org/officeDocument/2006/relationships/image" Target="../media/image53.png"/><Relationship Id="rId86" Type="http://schemas.openxmlformats.org/officeDocument/2006/relationships/image" Target="../media/image76.png"/><Relationship Id="rId130" Type="http://schemas.openxmlformats.org/officeDocument/2006/relationships/image" Target="../media/image124.png"/><Relationship Id="rId151" Type="http://schemas.openxmlformats.org/officeDocument/2006/relationships/image" Target="../media/image145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1004.png"/><Relationship Id="rId13" Type="http://schemas.openxmlformats.org/officeDocument/2006/relationships/image" Target="../media/image12.png"/><Relationship Id="rId109" Type="http://schemas.openxmlformats.org/officeDocument/2006/relationships/image" Target="../media/image102.png"/><Relationship Id="rId34" Type="http://schemas.openxmlformats.org/officeDocument/2006/relationships/image" Target="../media/image33.png"/><Relationship Id="rId55" Type="http://schemas.openxmlformats.org/officeDocument/2006/relationships/image" Target="../media/image43.png"/><Relationship Id="rId76" Type="http://schemas.openxmlformats.org/officeDocument/2006/relationships/image" Target="../media/image65.png"/><Relationship Id="rId97" Type="http://schemas.openxmlformats.org/officeDocument/2006/relationships/image" Target="../media/image89.png"/><Relationship Id="rId120" Type="http://schemas.openxmlformats.org/officeDocument/2006/relationships/image" Target="../media/image113.png"/><Relationship Id="rId141" Type="http://schemas.openxmlformats.org/officeDocument/2006/relationships/image" Target="../media/image135.png"/><Relationship Id="rId7" Type="http://schemas.openxmlformats.org/officeDocument/2006/relationships/image" Target="../media/image6.png"/><Relationship Id="rId162" Type="http://schemas.openxmlformats.org/officeDocument/2006/relationships/image" Target="../media/image158.png"/><Relationship Id="rId183" Type="http://schemas.openxmlformats.org/officeDocument/2006/relationships/image" Target="../media/image182.png"/><Relationship Id="rId218" Type="http://schemas.openxmlformats.org/officeDocument/2006/relationships/image" Target="../media/image994.png"/><Relationship Id="rId24" Type="http://schemas.openxmlformats.org/officeDocument/2006/relationships/image" Target="../media/image23.png"/><Relationship Id="rId45" Type="http://schemas.openxmlformats.org/officeDocument/2006/relationships/image" Target="../media/image162.png"/><Relationship Id="rId66" Type="http://schemas.openxmlformats.org/officeDocument/2006/relationships/image" Target="../media/image54.png"/><Relationship Id="rId87" Type="http://schemas.openxmlformats.org/officeDocument/2006/relationships/image" Target="../media/image77.png"/><Relationship Id="rId110" Type="http://schemas.openxmlformats.org/officeDocument/2006/relationships/image" Target="../media/image103.png"/><Relationship Id="rId131" Type="http://schemas.openxmlformats.org/officeDocument/2006/relationships/image" Target="../media/image125.png"/><Relationship Id="rId152" Type="http://schemas.openxmlformats.org/officeDocument/2006/relationships/image" Target="../media/image146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984.png"/><Relationship Id="rId229" Type="http://schemas.openxmlformats.org/officeDocument/2006/relationships/image" Target="../media/image1005.png"/><Relationship Id="rId14" Type="http://schemas.openxmlformats.org/officeDocument/2006/relationships/image" Target="../media/image13.png"/><Relationship Id="rId35" Type="http://schemas.openxmlformats.org/officeDocument/2006/relationships/image" Target="../media/image35.png"/><Relationship Id="rId56" Type="http://schemas.openxmlformats.org/officeDocument/2006/relationships/image" Target="../media/image44.png"/><Relationship Id="rId77" Type="http://schemas.openxmlformats.org/officeDocument/2006/relationships/image" Target="../media/image67.png"/><Relationship Id="rId100" Type="http://schemas.openxmlformats.org/officeDocument/2006/relationships/image" Target="../media/image93.png"/><Relationship Id="rId8" Type="http://schemas.openxmlformats.org/officeDocument/2006/relationships/image" Target="../media/image7.png"/><Relationship Id="rId98" Type="http://schemas.openxmlformats.org/officeDocument/2006/relationships/image" Target="../media/image90.png"/><Relationship Id="rId121" Type="http://schemas.openxmlformats.org/officeDocument/2006/relationships/image" Target="../media/image114.png"/><Relationship Id="rId142" Type="http://schemas.openxmlformats.org/officeDocument/2006/relationships/image" Target="../media/image136.png"/><Relationship Id="rId163" Type="http://schemas.openxmlformats.org/officeDocument/2006/relationships/image" Target="../media/image159.png"/><Relationship Id="rId184" Type="http://schemas.openxmlformats.org/officeDocument/2006/relationships/image" Target="../media/image183.png"/><Relationship Id="rId219" Type="http://schemas.openxmlformats.org/officeDocument/2006/relationships/image" Target="../media/image995.png"/><Relationship Id="rId230" Type="http://schemas.openxmlformats.org/officeDocument/2006/relationships/image" Target="../media/image1006.png"/><Relationship Id="rId25" Type="http://schemas.openxmlformats.org/officeDocument/2006/relationships/image" Target="../media/image24.png"/><Relationship Id="rId46" Type="http://schemas.openxmlformats.org/officeDocument/2006/relationships/image" Target="../media/image163.png"/><Relationship Id="rId67" Type="http://schemas.openxmlformats.org/officeDocument/2006/relationships/image" Target="../media/image55.png"/><Relationship Id="rId20" Type="http://schemas.openxmlformats.org/officeDocument/2006/relationships/image" Target="../media/image19.png"/><Relationship Id="rId41" Type="http://schemas.openxmlformats.org/officeDocument/2006/relationships/image" Target="../media/image91.png"/><Relationship Id="rId62" Type="http://schemas.openxmlformats.org/officeDocument/2006/relationships/image" Target="../media/image50.png"/><Relationship Id="rId83" Type="http://schemas.openxmlformats.org/officeDocument/2006/relationships/image" Target="../media/image73.png"/><Relationship Id="rId88" Type="http://schemas.openxmlformats.org/officeDocument/2006/relationships/image" Target="../media/image78.png"/><Relationship Id="rId111" Type="http://schemas.openxmlformats.org/officeDocument/2006/relationships/image" Target="../media/image104.png"/><Relationship Id="rId132" Type="http://schemas.openxmlformats.org/officeDocument/2006/relationships/image" Target="../media/image126.png"/><Relationship Id="rId153" Type="http://schemas.openxmlformats.org/officeDocument/2006/relationships/image" Target="../media/image147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985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996.png"/><Relationship Id="rId225" Type="http://schemas.openxmlformats.org/officeDocument/2006/relationships/image" Target="../media/image1001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45.png"/><Relationship Id="rId106" Type="http://schemas.openxmlformats.org/officeDocument/2006/relationships/image" Target="../media/image99.png"/><Relationship Id="rId127" Type="http://schemas.openxmlformats.org/officeDocument/2006/relationships/image" Target="../media/image121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40.png"/><Relationship Id="rId73" Type="http://schemas.openxmlformats.org/officeDocument/2006/relationships/image" Target="../media/image61.png"/><Relationship Id="rId78" Type="http://schemas.openxmlformats.org/officeDocument/2006/relationships/image" Target="../media/image68.png"/><Relationship Id="rId94" Type="http://schemas.openxmlformats.org/officeDocument/2006/relationships/image" Target="../media/image86.png"/><Relationship Id="rId99" Type="http://schemas.openxmlformats.org/officeDocument/2006/relationships/image" Target="../media/image92.png"/><Relationship Id="rId101" Type="http://schemas.openxmlformats.org/officeDocument/2006/relationships/image" Target="../media/image94.png"/><Relationship Id="rId122" Type="http://schemas.openxmlformats.org/officeDocument/2006/relationships/image" Target="../media/image115.png"/><Relationship Id="rId143" Type="http://schemas.openxmlformats.org/officeDocument/2006/relationships/image" Target="../media/image137.png"/><Relationship Id="rId148" Type="http://schemas.openxmlformats.org/officeDocument/2006/relationships/image" Target="../media/image142.png"/><Relationship Id="rId164" Type="http://schemas.openxmlformats.org/officeDocument/2006/relationships/image" Target="../media/image160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986.png"/><Relationship Id="rId215" Type="http://schemas.openxmlformats.org/officeDocument/2006/relationships/image" Target="../media/image991.png"/><Relationship Id="rId26" Type="http://schemas.openxmlformats.org/officeDocument/2006/relationships/image" Target="../media/image25.png"/><Relationship Id="rId231" Type="http://schemas.openxmlformats.org/officeDocument/2006/relationships/image" Target="../media/image1007.png"/><Relationship Id="rId47" Type="http://schemas.openxmlformats.org/officeDocument/2006/relationships/image" Target="../media/image164.png"/><Relationship Id="rId68" Type="http://schemas.openxmlformats.org/officeDocument/2006/relationships/image" Target="../media/image56.png"/><Relationship Id="rId89" Type="http://schemas.openxmlformats.org/officeDocument/2006/relationships/image" Target="../media/image79.png"/><Relationship Id="rId112" Type="http://schemas.openxmlformats.org/officeDocument/2006/relationships/image" Target="../media/image105.png"/><Relationship Id="rId133" Type="http://schemas.openxmlformats.org/officeDocument/2006/relationships/image" Target="../media/image127.png"/><Relationship Id="rId154" Type="http://schemas.openxmlformats.org/officeDocument/2006/relationships/image" Target="../media/image148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997.png"/><Relationship Id="rId37" Type="http://schemas.openxmlformats.org/officeDocument/2006/relationships/image" Target="../media/image63.png"/><Relationship Id="rId58" Type="http://schemas.openxmlformats.org/officeDocument/2006/relationships/image" Target="../media/image46.png"/><Relationship Id="rId79" Type="http://schemas.openxmlformats.org/officeDocument/2006/relationships/image" Target="../media/image69.png"/><Relationship Id="rId102" Type="http://schemas.openxmlformats.org/officeDocument/2006/relationships/image" Target="../media/image95.png"/><Relationship Id="rId123" Type="http://schemas.openxmlformats.org/officeDocument/2006/relationships/image" Target="../media/image117.png"/><Relationship Id="rId144" Type="http://schemas.openxmlformats.org/officeDocument/2006/relationships/image" Target="../media/image138.png"/><Relationship Id="rId90" Type="http://schemas.openxmlformats.org/officeDocument/2006/relationships/image" Target="../media/image82.png"/><Relationship Id="rId165" Type="http://schemas.openxmlformats.org/officeDocument/2006/relationships/image" Target="../media/image161.png"/><Relationship Id="rId186" Type="http://schemas.openxmlformats.org/officeDocument/2006/relationships/image" Target="../media/image185.png"/><Relationship Id="rId211" Type="http://schemas.openxmlformats.org/officeDocument/2006/relationships/image" Target="../media/image987.png"/><Relationship Id="rId232" Type="http://schemas.openxmlformats.org/officeDocument/2006/relationships/image" Target="../media/image1008.png"/><Relationship Id="rId27" Type="http://schemas.openxmlformats.org/officeDocument/2006/relationships/image" Target="../media/image26.png"/><Relationship Id="rId48" Type="http://schemas.openxmlformats.org/officeDocument/2006/relationships/image" Target="../media/image34.png"/><Relationship Id="rId69" Type="http://schemas.openxmlformats.org/officeDocument/2006/relationships/image" Target="../media/image57.png"/><Relationship Id="rId113" Type="http://schemas.openxmlformats.org/officeDocument/2006/relationships/image" Target="../media/image106.png"/><Relationship Id="rId134" Type="http://schemas.openxmlformats.org/officeDocument/2006/relationships/image" Target="../media/image128.png"/><Relationship Id="rId80" Type="http://schemas.openxmlformats.org/officeDocument/2006/relationships/image" Target="../media/image70.png"/><Relationship Id="rId155" Type="http://schemas.openxmlformats.org/officeDocument/2006/relationships/image" Target="../media/image149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998.png"/><Relationship Id="rId17" Type="http://schemas.openxmlformats.org/officeDocument/2006/relationships/image" Target="../media/image16.png"/><Relationship Id="rId38" Type="http://schemas.openxmlformats.org/officeDocument/2006/relationships/image" Target="../media/image66.png"/><Relationship Id="rId59" Type="http://schemas.openxmlformats.org/officeDocument/2006/relationships/image" Target="../media/image47.png"/><Relationship Id="rId103" Type="http://schemas.openxmlformats.org/officeDocument/2006/relationships/image" Target="../media/image96.png"/><Relationship Id="rId124" Type="http://schemas.openxmlformats.org/officeDocument/2006/relationships/image" Target="../media/image118.png"/><Relationship Id="rId70" Type="http://schemas.openxmlformats.org/officeDocument/2006/relationships/image" Target="../media/image58.png"/><Relationship Id="rId91" Type="http://schemas.openxmlformats.org/officeDocument/2006/relationships/image" Target="../media/image83.png"/><Relationship Id="rId145" Type="http://schemas.openxmlformats.org/officeDocument/2006/relationships/image" Target="../media/image139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988.png"/><Relationship Id="rId233" Type="http://schemas.openxmlformats.org/officeDocument/2006/relationships/image" Target="../media/image1009.png"/><Relationship Id="rId28" Type="http://schemas.openxmlformats.org/officeDocument/2006/relationships/image" Target="../media/image27.png"/><Relationship Id="rId49" Type="http://schemas.openxmlformats.org/officeDocument/2006/relationships/image" Target="../media/image37.png"/><Relationship Id="rId114" Type="http://schemas.openxmlformats.org/officeDocument/2006/relationships/image" Target="../media/image107.png"/><Relationship Id="rId60" Type="http://schemas.openxmlformats.org/officeDocument/2006/relationships/image" Target="../media/image48.png"/><Relationship Id="rId81" Type="http://schemas.openxmlformats.org/officeDocument/2006/relationships/image" Target="../media/image71.png"/><Relationship Id="rId135" Type="http://schemas.openxmlformats.org/officeDocument/2006/relationships/image" Target="../media/image129.png"/><Relationship Id="rId156" Type="http://schemas.openxmlformats.org/officeDocument/2006/relationships/image" Target="../media/image150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999.png"/><Relationship Id="rId18" Type="http://schemas.openxmlformats.org/officeDocument/2006/relationships/image" Target="../media/image17.png"/><Relationship Id="rId39" Type="http://schemas.openxmlformats.org/officeDocument/2006/relationships/image" Target="../media/image80.png"/><Relationship Id="rId50" Type="http://schemas.openxmlformats.org/officeDocument/2006/relationships/image" Target="../media/image38.png"/><Relationship Id="rId104" Type="http://schemas.openxmlformats.org/officeDocument/2006/relationships/image" Target="../media/image97.png"/><Relationship Id="rId125" Type="http://schemas.openxmlformats.org/officeDocument/2006/relationships/image" Target="../media/image119.png"/><Relationship Id="rId146" Type="http://schemas.openxmlformats.org/officeDocument/2006/relationships/image" Target="../media/image140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59.png"/><Relationship Id="rId92" Type="http://schemas.openxmlformats.org/officeDocument/2006/relationships/image" Target="../media/image84.png"/><Relationship Id="rId213" Type="http://schemas.openxmlformats.org/officeDocument/2006/relationships/image" Target="../media/image989.png"/><Relationship Id="rId234" Type="http://schemas.openxmlformats.org/officeDocument/2006/relationships/image" Target="../media/image1010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81.png"/><Relationship Id="rId115" Type="http://schemas.openxmlformats.org/officeDocument/2006/relationships/image" Target="../media/image108.png"/><Relationship Id="rId136" Type="http://schemas.openxmlformats.org/officeDocument/2006/relationships/image" Target="../media/image130.png"/><Relationship Id="rId157" Type="http://schemas.openxmlformats.org/officeDocument/2006/relationships/image" Target="../media/image152.png"/><Relationship Id="rId178" Type="http://schemas.openxmlformats.org/officeDocument/2006/relationships/image" Target="../media/image177.png"/><Relationship Id="rId61" Type="http://schemas.openxmlformats.org/officeDocument/2006/relationships/image" Target="../media/image49.png"/><Relationship Id="rId82" Type="http://schemas.openxmlformats.org/officeDocument/2006/relationships/image" Target="../media/image7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1000.png"/><Relationship Id="rId30" Type="http://schemas.openxmlformats.org/officeDocument/2006/relationships/image" Target="../media/image29.png"/><Relationship Id="rId105" Type="http://schemas.openxmlformats.org/officeDocument/2006/relationships/image" Target="../media/image98.png"/><Relationship Id="rId126" Type="http://schemas.openxmlformats.org/officeDocument/2006/relationships/image" Target="../media/image120.png"/><Relationship Id="rId147" Type="http://schemas.openxmlformats.org/officeDocument/2006/relationships/image" Target="../media/image141.png"/><Relationship Id="rId168" Type="http://schemas.openxmlformats.org/officeDocument/2006/relationships/image" Target="../media/image167.png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93" Type="http://schemas.openxmlformats.org/officeDocument/2006/relationships/image" Target="../media/image85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990.png"/><Relationship Id="rId116" Type="http://schemas.openxmlformats.org/officeDocument/2006/relationships/image" Target="../media/image109.png"/><Relationship Id="rId137" Type="http://schemas.openxmlformats.org/officeDocument/2006/relationships/image" Target="../media/image131.png"/><Relationship Id="rId158" Type="http://schemas.openxmlformats.org/officeDocument/2006/relationships/image" Target="../media/image1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10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2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13.png"/><Relationship Id="rId18" Type="http://schemas.openxmlformats.org/officeDocument/2006/relationships/image" Target="../media/image1018.png"/><Relationship Id="rId26" Type="http://schemas.openxmlformats.org/officeDocument/2006/relationships/image" Target="../media/image1026.png"/><Relationship Id="rId39" Type="http://schemas.openxmlformats.org/officeDocument/2006/relationships/image" Target="../media/image1036.png"/><Relationship Id="rId21" Type="http://schemas.openxmlformats.org/officeDocument/2006/relationships/image" Target="../media/image1021.png"/><Relationship Id="rId34" Type="http://schemas.openxmlformats.org/officeDocument/2006/relationships/image" Target="../media/image103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017.png"/><Relationship Id="rId25" Type="http://schemas.openxmlformats.org/officeDocument/2006/relationships/image" Target="../media/image1025.png"/><Relationship Id="rId33" Type="http://schemas.openxmlformats.org/officeDocument/2006/relationships/image" Target="../media/image1031.png"/><Relationship Id="rId38" Type="http://schemas.openxmlformats.org/officeDocument/2006/relationships/image" Target="../media/image1035.png"/><Relationship Id="rId2" Type="http://schemas.openxmlformats.org/officeDocument/2006/relationships/image" Target="../media/image386.png"/><Relationship Id="rId16" Type="http://schemas.openxmlformats.org/officeDocument/2006/relationships/image" Target="../media/image1016.png"/><Relationship Id="rId20" Type="http://schemas.openxmlformats.org/officeDocument/2006/relationships/image" Target="../media/image1020.png"/><Relationship Id="rId29" Type="http://schemas.openxmlformats.org/officeDocument/2006/relationships/image" Target="../media/image10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024.png"/><Relationship Id="rId32" Type="http://schemas.openxmlformats.org/officeDocument/2006/relationships/image" Target="../media/image1030.png"/><Relationship Id="rId37" Type="http://schemas.openxmlformats.org/officeDocument/2006/relationships/image" Target="../media/image1034.png"/><Relationship Id="rId5" Type="http://schemas.openxmlformats.org/officeDocument/2006/relationships/image" Target="../media/image389.png"/><Relationship Id="rId15" Type="http://schemas.openxmlformats.org/officeDocument/2006/relationships/image" Target="../media/image1015.png"/><Relationship Id="rId23" Type="http://schemas.openxmlformats.org/officeDocument/2006/relationships/image" Target="../media/image1023.png"/><Relationship Id="rId28" Type="http://schemas.openxmlformats.org/officeDocument/2006/relationships/image" Target="../media/image506.png"/><Relationship Id="rId36" Type="http://schemas.openxmlformats.org/officeDocument/2006/relationships/image" Target="../media/image1033.png"/><Relationship Id="rId10" Type="http://schemas.openxmlformats.org/officeDocument/2006/relationships/image" Target="../media/image394.png"/><Relationship Id="rId19" Type="http://schemas.openxmlformats.org/officeDocument/2006/relationships/image" Target="../media/image1019.png"/><Relationship Id="rId31" Type="http://schemas.openxmlformats.org/officeDocument/2006/relationships/image" Target="../media/image1029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014.png"/><Relationship Id="rId22" Type="http://schemas.openxmlformats.org/officeDocument/2006/relationships/image" Target="../media/image1022.png"/><Relationship Id="rId27" Type="http://schemas.openxmlformats.org/officeDocument/2006/relationships/image" Target="../media/image412.png"/><Relationship Id="rId30" Type="http://schemas.openxmlformats.org/officeDocument/2006/relationships/image" Target="../media/image1028.png"/><Relationship Id="rId35" Type="http://schemas.openxmlformats.org/officeDocument/2006/relationships/image" Target="../media/image805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7.png"/><Relationship Id="rId18" Type="http://schemas.openxmlformats.org/officeDocument/2006/relationships/image" Target="../media/image1042.png"/><Relationship Id="rId26" Type="http://schemas.openxmlformats.org/officeDocument/2006/relationships/image" Target="../media/image1025.png"/><Relationship Id="rId3" Type="http://schemas.openxmlformats.org/officeDocument/2006/relationships/image" Target="../media/image387.png"/><Relationship Id="rId21" Type="http://schemas.openxmlformats.org/officeDocument/2006/relationships/image" Target="../media/image104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041.png"/><Relationship Id="rId25" Type="http://schemas.openxmlformats.org/officeDocument/2006/relationships/image" Target="../media/image1024.png"/><Relationship Id="rId33" Type="http://schemas.openxmlformats.org/officeDocument/2006/relationships/image" Target="../media/image412.png"/><Relationship Id="rId2" Type="http://schemas.openxmlformats.org/officeDocument/2006/relationships/image" Target="../media/image386.png"/><Relationship Id="rId16" Type="http://schemas.openxmlformats.org/officeDocument/2006/relationships/image" Target="../media/image1040.png"/><Relationship Id="rId20" Type="http://schemas.openxmlformats.org/officeDocument/2006/relationships/image" Target="../media/image1044.png"/><Relationship Id="rId29" Type="http://schemas.openxmlformats.org/officeDocument/2006/relationships/image" Target="../media/image10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023.png"/><Relationship Id="rId32" Type="http://schemas.openxmlformats.org/officeDocument/2006/relationships/image" Target="../media/image1052.png"/><Relationship Id="rId5" Type="http://schemas.openxmlformats.org/officeDocument/2006/relationships/image" Target="../media/image389.png"/><Relationship Id="rId15" Type="http://schemas.openxmlformats.org/officeDocument/2006/relationships/image" Target="../media/image1039.png"/><Relationship Id="rId23" Type="http://schemas.openxmlformats.org/officeDocument/2006/relationships/image" Target="../media/image1022.png"/><Relationship Id="rId28" Type="http://schemas.openxmlformats.org/officeDocument/2006/relationships/image" Target="../media/image1048.png"/><Relationship Id="rId10" Type="http://schemas.openxmlformats.org/officeDocument/2006/relationships/image" Target="../media/image394.png"/><Relationship Id="rId19" Type="http://schemas.openxmlformats.org/officeDocument/2006/relationships/image" Target="../media/image1043.png"/><Relationship Id="rId31" Type="http://schemas.openxmlformats.org/officeDocument/2006/relationships/image" Target="../media/image1051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038.png"/><Relationship Id="rId22" Type="http://schemas.openxmlformats.org/officeDocument/2006/relationships/image" Target="../media/image1046.png"/><Relationship Id="rId27" Type="http://schemas.openxmlformats.org/officeDocument/2006/relationships/image" Target="../media/image1047.png"/><Relationship Id="rId30" Type="http://schemas.openxmlformats.org/officeDocument/2006/relationships/image" Target="../media/image1050.png"/><Relationship Id="rId8" Type="http://schemas.openxmlformats.org/officeDocument/2006/relationships/image" Target="../media/image392.png"/></Relationships>
</file>

<file path=ppt/slides/_rels/slide4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32.png"/><Relationship Id="rId21" Type="http://schemas.openxmlformats.org/officeDocument/2006/relationships/image" Target="../media/image20.png"/><Relationship Id="rId42" Type="http://schemas.openxmlformats.org/officeDocument/2006/relationships/image" Target="../media/image49.png"/><Relationship Id="rId63" Type="http://schemas.openxmlformats.org/officeDocument/2006/relationships/image" Target="../media/image73.png"/><Relationship Id="rId84" Type="http://schemas.openxmlformats.org/officeDocument/2006/relationships/image" Target="../media/image99.png"/><Relationship Id="rId138" Type="http://schemas.openxmlformats.org/officeDocument/2006/relationships/image" Target="../media/image153.png"/><Relationship Id="rId159" Type="http://schemas.openxmlformats.org/officeDocument/2006/relationships/image" Target="../media/image6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122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61.png"/><Relationship Id="rId74" Type="http://schemas.openxmlformats.org/officeDocument/2006/relationships/image" Target="../media/image84.png"/><Relationship Id="rId128" Type="http://schemas.openxmlformats.org/officeDocument/2006/relationships/image" Target="../media/image143.png"/><Relationship Id="rId149" Type="http://schemas.openxmlformats.org/officeDocument/2006/relationships/image" Target="../media/image164.png"/><Relationship Id="rId5" Type="http://schemas.openxmlformats.org/officeDocument/2006/relationships/image" Target="../media/image4.png"/><Relationship Id="rId95" Type="http://schemas.openxmlformats.org/officeDocument/2006/relationships/image" Target="../media/image110.png"/><Relationship Id="rId160" Type="http://schemas.openxmlformats.org/officeDocument/2006/relationships/image" Target="../media/image69.png"/><Relationship Id="rId181" Type="http://schemas.openxmlformats.org/officeDocument/2006/relationships/image" Target="../media/image180.png"/><Relationship Id="rId216" Type="http://schemas.openxmlformats.org/officeDocument/2006/relationships/image" Target="../media/image1059.png"/><Relationship Id="rId22" Type="http://schemas.openxmlformats.org/officeDocument/2006/relationships/image" Target="../media/image21.png"/><Relationship Id="rId43" Type="http://schemas.openxmlformats.org/officeDocument/2006/relationships/image" Target="../media/image50.png"/><Relationship Id="rId64" Type="http://schemas.openxmlformats.org/officeDocument/2006/relationships/image" Target="../media/image74.png"/><Relationship Id="rId118" Type="http://schemas.openxmlformats.org/officeDocument/2006/relationships/image" Target="../media/image133.png"/><Relationship Id="rId139" Type="http://schemas.openxmlformats.org/officeDocument/2006/relationships/image" Target="../media/image154.png"/><Relationship Id="rId85" Type="http://schemas.openxmlformats.org/officeDocument/2006/relationships/image" Target="../media/image100.png"/><Relationship Id="rId150" Type="http://schemas.openxmlformats.org/officeDocument/2006/relationships/image" Target="../media/image34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23.png"/><Relationship Id="rId129" Type="http://schemas.openxmlformats.org/officeDocument/2006/relationships/image" Target="../media/image144.png"/><Relationship Id="rId54" Type="http://schemas.openxmlformats.org/officeDocument/2006/relationships/image" Target="../media/image62.png"/><Relationship Id="rId75" Type="http://schemas.openxmlformats.org/officeDocument/2006/relationships/image" Target="../media/image85.png"/><Relationship Id="rId96" Type="http://schemas.openxmlformats.org/officeDocument/2006/relationships/image" Target="../media/image111.png"/><Relationship Id="rId140" Type="http://schemas.openxmlformats.org/officeDocument/2006/relationships/image" Target="../media/image155.png"/><Relationship Id="rId161" Type="http://schemas.openxmlformats.org/officeDocument/2006/relationships/image" Target="../media/image90.png"/><Relationship Id="rId182" Type="http://schemas.openxmlformats.org/officeDocument/2006/relationships/image" Target="../media/image181.png"/><Relationship Id="rId217" Type="http://schemas.openxmlformats.org/officeDocument/2006/relationships/image" Target="../media/image1060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34.png"/><Relationship Id="rId44" Type="http://schemas.openxmlformats.org/officeDocument/2006/relationships/image" Target="../media/image51.png"/><Relationship Id="rId65" Type="http://schemas.openxmlformats.org/officeDocument/2006/relationships/image" Target="../media/image75.png"/><Relationship Id="rId86" Type="http://schemas.openxmlformats.org/officeDocument/2006/relationships/image" Target="../media/image101.png"/><Relationship Id="rId130" Type="http://schemas.openxmlformats.org/officeDocument/2006/relationships/image" Target="../media/image145.png"/><Relationship Id="rId151" Type="http://schemas.openxmlformats.org/officeDocument/2006/relationships/image" Target="../media/image37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24.png"/><Relationship Id="rId34" Type="http://schemas.openxmlformats.org/officeDocument/2006/relationships/image" Target="../media/image33.png"/><Relationship Id="rId55" Type="http://schemas.openxmlformats.org/officeDocument/2006/relationships/image" Target="../media/image63.png"/><Relationship Id="rId76" Type="http://schemas.openxmlformats.org/officeDocument/2006/relationships/image" Target="../media/image86.png"/><Relationship Id="rId97" Type="http://schemas.openxmlformats.org/officeDocument/2006/relationships/image" Target="../media/image112.png"/><Relationship Id="rId120" Type="http://schemas.openxmlformats.org/officeDocument/2006/relationships/image" Target="../media/image135.png"/><Relationship Id="rId141" Type="http://schemas.openxmlformats.org/officeDocument/2006/relationships/image" Target="../media/image156.png"/><Relationship Id="rId7" Type="http://schemas.openxmlformats.org/officeDocument/2006/relationships/image" Target="../media/image6.png"/><Relationship Id="rId162" Type="http://schemas.openxmlformats.org/officeDocument/2006/relationships/image" Target="../media/image92.png"/><Relationship Id="rId183" Type="http://schemas.openxmlformats.org/officeDocument/2006/relationships/image" Target="../media/image182.png"/><Relationship Id="rId218" Type="http://schemas.openxmlformats.org/officeDocument/2006/relationships/image" Target="../media/image1061.png"/><Relationship Id="rId24" Type="http://schemas.openxmlformats.org/officeDocument/2006/relationships/image" Target="../media/image23.png"/><Relationship Id="rId45" Type="http://schemas.openxmlformats.org/officeDocument/2006/relationships/image" Target="../media/image52.png"/><Relationship Id="rId66" Type="http://schemas.openxmlformats.org/officeDocument/2006/relationships/image" Target="../media/image76.png"/><Relationship Id="rId87" Type="http://schemas.openxmlformats.org/officeDocument/2006/relationships/image" Target="../media/image102.png"/><Relationship Id="rId110" Type="http://schemas.openxmlformats.org/officeDocument/2006/relationships/image" Target="../media/image125.png"/><Relationship Id="rId131" Type="http://schemas.openxmlformats.org/officeDocument/2006/relationships/image" Target="../media/image146.png"/><Relationship Id="rId152" Type="http://schemas.openxmlformats.org/officeDocument/2006/relationships/image" Target="../media/image38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1053.png"/><Relationship Id="rId14" Type="http://schemas.openxmlformats.org/officeDocument/2006/relationships/image" Target="../media/image13.png"/><Relationship Id="rId35" Type="http://schemas.openxmlformats.org/officeDocument/2006/relationships/image" Target="../media/image35.png"/><Relationship Id="rId56" Type="http://schemas.openxmlformats.org/officeDocument/2006/relationships/image" Target="../media/image64.png"/><Relationship Id="rId77" Type="http://schemas.openxmlformats.org/officeDocument/2006/relationships/image" Target="../media/image87.png"/><Relationship Id="rId100" Type="http://schemas.openxmlformats.org/officeDocument/2006/relationships/image" Target="../media/image115.png"/><Relationship Id="rId8" Type="http://schemas.openxmlformats.org/officeDocument/2006/relationships/image" Target="../media/image7.png"/><Relationship Id="rId51" Type="http://schemas.openxmlformats.org/officeDocument/2006/relationships/image" Target="../media/image59.png"/><Relationship Id="rId72" Type="http://schemas.openxmlformats.org/officeDocument/2006/relationships/image" Target="../media/image82.png"/><Relationship Id="rId93" Type="http://schemas.openxmlformats.org/officeDocument/2006/relationships/image" Target="../media/image108.png"/><Relationship Id="rId98" Type="http://schemas.openxmlformats.org/officeDocument/2006/relationships/image" Target="../media/image113.png"/><Relationship Id="rId121" Type="http://schemas.openxmlformats.org/officeDocument/2006/relationships/image" Target="../media/image136.png"/><Relationship Id="rId142" Type="http://schemas.openxmlformats.org/officeDocument/2006/relationships/image" Target="../media/image157.png"/><Relationship Id="rId163" Type="http://schemas.openxmlformats.org/officeDocument/2006/relationships/image" Target="../media/image93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219" Type="http://schemas.openxmlformats.org/officeDocument/2006/relationships/image" Target="../media/image1062.png"/><Relationship Id="rId3" Type="http://schemas.openxmlformats.org/officeDocument/2006/relationships/image" Target="../media/image2.png"/><Relationship Id="rId214" Type="http://schemas.openxmlformats.org/officeDocument/2006/relationships/image" Target="../media/image1058.png"/><Relationship Id="rId25" Type="http://schemas.openxmlformats.org/officeDocument/2006/relationships/image" Target="../media/image24.png"/><Relationship Id="rId46" Type="http://schemas.openxmlformats.org/officeDocument/2006/relationships/image" Target="../media/image54.png"/><Relationship Id="rId67" Type="http://schemas.openxmlformats.org/officeDocument/2006/relationships/image" Target="../media/image77.png"/><Relationship Id="rId116" Type="http://schemas.openxmlformats.org/officeDocument/2006/relationships/image" Target="../media/image131.png"/><Relationship Id="rId137" Type="http://schemas.openxmlformats.org/officeDocument/2006/relationships/image" Target="../media/image152.png"/><Relationship Id="rId158" Type="http://schemas.openxmlformats.org/officeDocument/2006/relationships/image" Target="../media/image53.png"/><Relationship Id="rId20" Type="http://schemas.openxmlformats.org/officeDocument/2006/relationships/image" Target="../media/image19.png"/><Relationship Id="rId41" Type="http://schemas.openxmlformats.org/officeDocument/2006/relationships/image" Target="../media/image48.png"/><Relationship Id="rId62" Type="http://schemas.openxmlformats.org/officeDocument/2006/relationships/image" Target="../media/image72.png"/><Relationship Id="rId83" Type="http://schemas.openxmlformats.org/officeDocument/2006/relationships/image" Target="../media/image98.png"/><Relationship Id="rId88" Type="http://schemas.openxmlformats.org/officeDocument/2006/relationships/image" Target="../media/image103.png"/><Relationship Id="rId111" Type="http://schemas.openxmlformats.org/officeDocument/2006/relationships/image" Target="../media/image126.png"/><Relationship Id="rId132" Type="http://schemas.openxmlformats.org/officeDocument/2006/relationships/image" Target="../media/image147.png"/><Relationship Id="rId153" Type="http://schemas.openxmlformats.org/officeDocument/2006/relationships/image" Target="../media/image39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573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1063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5.png"/><Relationship Id="rId106" Type="http://schemas.openxmlformats.org/officeDocument/2006/relationships/image" Target="../media/image121.png"/><Relationship Id="rId127" Type="http://schemas.openxmlformats.org/officeDocument/2006/relationships/image" Target="../media/image14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60.png"/><Relationship Id="rId73" Type="http://schemas.openxmlformats.org/officeDocument/2006/relationships/image" Target="../media/image83.png"/><Relationship Id="rId78" Type="http://schemas.openxmlformats.org/officeDocument/2006/relationships/image" Target="../media/image88.png"/><Relationship Id="rId94" Type="http://schemas.openxmlformats.org/officeDocument/2006/relationships/image" Target="../media/image109.png"/><Relationship Id="rId99" Type="http://schemas.openxmlformats.org/officeDocument/2006/relationships/image" Target="../media/image114.png"/><Relationship Id="rId101" Type="http://schemas.openxmlformats.org/officeDocument/2006/relationships/image" Target="../media/image116.png"/><Relationship Id="rId122" Type="http://schemas.openxmlformats.org/officeDocument/2006/relationships/image" Target="../media/image137.png"/><Relationship Id="rId143" Type="http://schemas.openxmlformats.org/officeDocument/2006/relationships/image" Target="../media/image158.png"/><Relationship Id="rId148" Type="http://schemas.openxmlformats.org/officeDocument/2006/relationships/image" Target="../media/image163.png"/><Relationship Id="rId164" Type="http://schemas.openxmlformats.org/officeDocument/2006/relationships/image" Target="../media/image94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1054.png"/><Relationship Id="rId215" Type="http://schemas.openxmlformats.org/officeDocument/2006/relationships/image" Target="../media/image494.png"/><Relationship Id="rId26" Type="http://schemas.openxmlformats.org/officeDocument/2006/relationships/image" Target="../media/image25.png"/><Relationship Id="rId47" Type="http://schemas.openxmlformats.org/officeDocument/2006/relationships/image" Target="../media/image55.png"/><Relationship Id="rId68" Type="http://schemas.openxmlformats.org/officeDocument/2006/relationships/image" Target="../media/image78.png"/><Relationship Id="rId89" Type="http://schemas.openxmlformats.org/officeDocument/2006/relationships/image" Target="../media/image104.png"/><Relationship Id="rId112" Type="http://schemas.openxmlformats.org/officeDocument/2006/relationships/image" Target="../media/image127.png"/><Relationship Id="rId133" Type="http://schemas.openxmlformats.org/officeDocument/2006/relationships/image" Target="../media/image148.png"/><Relationship Id="rId154" Type="http://schemas.openxmlformats.org/officeDocument/2006/relationships/image" Target="../media/image40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1064.png"/><Relationship Id="rId37" Type="http://schemas.openxmlformats.org/officeDocument/2006/relationships/image" Target="../media/image44.png"/><Relationship Id="rId58" Type="http://schemas.openxmlformats.org/officeDocument/2006/relationships/image" Target="../media/image66.png"/><Relationship Id="rId79" Type="http://schemas.openxmlformats.org/officeDocument/2006/relationships/image" Target="../media/image89.png"/><Relationship Id="rId102" Type="http://schemas.openxmlformats.org/officeDocument/2006/relationships/image" Target="../media/image117.png"/><Relationship Id="rId123" Type="http://schemas.openxmlformats.org/officeDocument/2006/relationships/image" Target="../media/image138.png"/><Relationship Id="rId144" Type="http://schemas.openxmlformats.org/officeDocument/2006/relationships/image" Target="../media/image159.png"/><Relationship Id="rId90" Type="http://schemas.openxmlformats.org/officeDocument/2006/relationships/image" Target="../media/image105.png"/><Relationship Id="rId165" Type="http://schemas.openxmlformats.org/officeDocument/2006/relationships/image" Target="../media/image95.png"/><Relationship Id="rId186" Type="http://schemas.openxmlformats.org/officeDocument/2006/relationships/image" Target="../media/image185.png"/><Relationship Id="rId211" Type="http://schemas.openxmlformats.org/officeDocument/2006/relationships/image" Target="../media/image1055.png"/><Relationship Id="rId27" Type="http://schemas.openxmlformats.org/officeDocument/2006/relationships/image" Target="../media/image26.png"/><Relationship Id="rId48" Type="http://schemas.openxmlformats.org/officeDocument/2006/relationships/image" Target="../media/image56.png"/><Relationship Id="rId69" Type="http://schemas.openxmlformats.org/officeDocument/2006/relationships/image" Target="../media/image79.png"/><Relationship Id="rId113" Type="http://schemas.openxmlformats.org/officeDocument/2006/relationships/image" Target="../media/image128.png"/><Relationship Id="rId134" Type="http://schemas.openxmlformats.org/officeDocument/2006/relationships/image" Target="../media/image149.png"/><Relationship Id="rId80" Type="http://schemas.openxmlformats.org/officeDocument/2006/relationships/image" Target="../media/image91.png"/><Relationship Id="rId155" Type="http://schemas.openxmlformats.org/officeDocument/2006/relationships/image" Target="../media/image41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1065.png"/><Relationship Id="rId17" Type="http://schemas.openxmlformats.org/officeDocument/2006/relationships/image" Target="../media/image16.png"/><Relationship Id="rId38" Type="http://schemas.openxmlformats.org/officeDocument/2006/relationships/image" Target="../media/image45.png"/><Relationship Id="rId59" Type="http://schemas.openxmlformats.org/officeDocument/2006/relationships/image" Target="../media/image68.png"/><Relationship Id="rId103" Type="http://schemas.openxmlformats.org/officeDocument/2006/relationships/image" Target="../media/image118.png"/><Relationship Id="rId124" Type="http://schemas.openxmlformats.org/officeDocument/2006/relationships/image" Target="../media/image139.png"/><Relationship Id="rId70" Type="http://schemas.openxmlformats.org/officeDocument/2006/relationships/image" Target="../media/image80.png"/><Relationship Id="rId91" Type="http://schemas.openxmlformats.org/officeDocument/2006/relationships/image" Target="../media/image106.png"/><Relationship Id="rId145" Type="http://schemas.openxmlformats.org/officeDocument/2006/relationships/image" Target="../media/image160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056.png"/><Relationship Id="rId28" Type="http://schemas.openxmlformats.org/officeDocument/2006/relationships/image" Target="../media/image27.png"/><Relationship Id="rId49" Type="http://schemas.openxmlformats.org/officeDocument/2006/relationships/image" Target="../media/image57.png"/><Relationship Id="rId114" Type="http://schemas.openxmlformats.org/officeDocument/2006/relationships/image" Target="../media/image129.png"/><Relationship Id="rId60" Type="http://schemas.openxmlformats.org/officeDocument/2006/relationships/image" Target="../media/image70.png"/><Relationship Id="rId81" Type="http://schemas.openxmlformats.org/officeDocument/2006/relationships/image" Target="../media/image96.png"/><Relationship Id="rId135" Type="http://schemas.openxmlformats.org/officeDocument/2006/relationships/image" Target="../media/image150.png"/><Relationship Id="rId156" Type="http://schemas.openxmlformats.org/officeDocument/2006/relationships/image" Target="../media/image42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1066.png"/><Relationship Id="rId18" Type="http://schemas.openxmlformats.org/officeDocument/2006/relationships/image" Target="../media/image17.png"/><Relationship Id="rId39" Type="http://schemas.openxmlformats.org/officeDocument/2006/relationships/image" Target="../media/image46.png"/><Relationship Id="rId50" Type="http://schemas.openxmlformats.org/officeDocument/2006/relationships/image" Target="../media/image58.png"/><Relationship Id="rId104" Type="http://schemas.openxmlformats.org/officeDocument/2006/relationships/image" Target="../media/image119.png"/><Relationship Id="rId125" Type="http://schemas.openxmlformats.org/officeDocument/2006/relationships/image" Target="../media/image140.png"/><Relationship Id="rId146" Type="http://schemas.openxmlformats.org/officeDocument/2006/relationships/image" Target="../media/image16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81.png"/><Relationship Id="rId92" Type="http://schemas.openxmlformats.org/officeDocument/2006/relationships/image" Target="../media/image107.png"/><Relationship Id="rId213" Type="http://schemas.openxmlformats.org/officeDocument/2006/relationships/image" Target="../media/image1057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7.png"/><Relationship Id="rId115" Type="http://schemas.openxmlformats.org/officeDocument/2006/relationships/image" Target="../media/image130.png"/><Relationship Id="rId136" Type="http://schemas.openxmlformats.org/officeDocument/2006/relationships/image" Target="../media/image151.png"/><Relationship Id="rId157" Type="http://schemas.openxmlformats.org/officeDocument/2006/relationships/image" Target="../media/image43.png"/><Relationship Id="rId178" Type="http://schemas.openxmlformats.org/officeDocument/2006/relationships/image" Target="../media/image177.png"/><Relationship Id="rId61" Type="http://schemas.openxmlformats.org/officeDocument/2006/relationships/image" Target="../media/image71.png"/><Relationship Id="rId82" Type="http://schemas.openxmlformats.org/officeDocument/2006/relationships/image" Target="../media/image9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30" Type="http://schemas.openxmlformats.org/officeDocument/2006/relationships/image" Target="../media/image29.png"/><Relationship Id="rId105" Type="http://schemas.openxmlformats.org/officeDocument/2006/relationships/image" Target="../media/image120.png"/><Relationship Id="rId126" Type="http://schemas.openxmlformats.org/officeDocument/2006/relationships/image" Target="../media/image141.png"/><Relationship Id="rId147" Type="http://schemas.openxmlformats.org/officeDocument/2006/relationships/image" Target="../media/image162.png"/><Relationship Id="rId168" Type="http://schemas.openxmlformats.org/officeDocument/2006/relationships/image" Target="../media/image167.png"/></Relationships>
</file>

<file path=ppt/slides/_rels/slide4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32.png"/><Relationship Id="rId21" Type="http://schemas.openxmlformats.org/officeDocument/2006/relationships/image" Target="../media/image20.png"/><Relationship Id="rId42" Type="http://schemas.openxmlformats.org/officeDocument/2006/relationships/image" Target="../media/image49.png"/><Relationship Id="rId63" Type="http://schemas.openxmlformats.org/officeDocument/2006/relationships/image" Target="../media/image73.png"/><Relationship Id="rId84" Type="http://schemas.openxmlformats.org/officeDocument/2006/relationships/image" Target="../media/image99.png"/><Relationship Id="rId138" Type="http://schemas.openxmlformats.org/officeDocument/2006/relationships/image" Target="../media/image153.png"/><Relationship Id="rId159" Type="http://schemas.openxmlformats.org/officeDocument/2006/relationships/image" Target="../media/image6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1077.png"/><Relationship Id="rId107" Type="http://schemas.openxmlformats.org/officeDocument/2006/relationships/image" Target="../media/image122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61.png"/><Relationship Id="rId74" Type="http://schemas.openxmlformats.org/officeDocument/2006/relationships/image" Target="../media/image84.png"/><Relationship Id="rId128" Type="http://schemas.openxmlformats.org/officeDocument/2006/relationships/image" Target="../media/image143.png"/><Relationship Id="rId149" Type="http://schemas.openxmlformats.org/officeDocument/2006/relationships/image" Target="../media/image164.png"/><Relationship Id="rId5" Type="http://schemas.openxmlformats.org/officeDocument/2006/relationships/image" Target="../media/image4.png"/><Relationship Id="rId95" Type="http://schemas.openxmlformats.org/officeDocument/2006/relationships/image" Target="../media/image110.png"/><Relationship Id="rId160" Type="http://schemas.openxmlformats.org/officeDocument/2006/relationships/image" Target="../media/image69.png"/><Relationship Id="rId181" Type="http://schemas.openxmlformats.org/officeDocument/2006/relationships/image" Target="../media/image180.png"/><Relationship Id="rId216" Type="http://schemas.openxmlformats.org/officeDocument/2006/relationships/image" Target="../media/image1058.png"/><Relationship Id="rId22" Type="http://schemas.openxmlformats.org/officeDocument/2006/relationships/image" Target="../media/image21.png"/><Relationship Id="rId43" Type="http://schemas.openxmlformats.org/officeDocument/2006/relationships/image" Target="../media/image50.png"/><Relationship Id="rId64" Type="http://schemas.openxmlformats.org/officeDocument/2006/relationships/image" Target="../media/image74.png"/><Relationship Id="rId118" Type="http://schemas.openxmlformats.org/officeDocument/2006/relationships/image" Target="../media/image133.png"/><Relationship Id="rId139" Type="http://schemas.openxmlformats.org/officeDocument/2006/relationships/image" Target="../media/image154.png"/><Relationship Id="rId85" Type="http://schemas.openxmlformats.org/officeDocument/2006/relationships/image" Target="../media/image100.png"/><Relationship Id="rId150" Type="http://schemas.openxmlformats.org/officeDocument/2006/relationships/image" Target="../media/image34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23.png"/><Relationship Id="rId129" Type="http://schemas.openxmlformats.org/officeDocument/2006/relationships/image" Target="../media/image144.png"/><Relationship Id="rId54" Type="http://schemas.openxmlformats.org/officeDocument/2006/relationships/image" Target="../media/image62.png"/><Relationship Id="rId75" Type="http://schemas.openxmlformats.org/officeDocument/2006/relationships/image" Target="../media/image85.png"/><Relationship Id="rId96" Type="http://schemas.openxmlformats.org/officeDocument/2006/relationships/image" Target="../media/image111.png"/><Relationship Id="rId140" Type="http://schemas.openxmlformats.org/officeDocument/2006/relationships/image" Target="../media/image155.png"/><Relationship Id="rId161" Type="http://schemas.openxmlformats.org/officeDocument/2006/relationships/image" Target="../media/image90.png"/><Relationship Id="rId182" Type="http://schemas.openxmlformats.org/officeDocument/2006/relationships/image" Target="../media/image181.png"/><Relationship Id="rId217" Type="http://schemas.openxmlformats.org/officeDocument/2006/relationships/image" Target="../media/image494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34.png"/><Relationship Id="rId44" Type="http://schemas.openxmlformats.org/officeDocument/2006/relationships/image" Target="../media/image51.png"/><Relationship Id="rId65" Type="http://schemas.openxmlformats.org/officeDocument/2006/relationships/image" Target="../media/image75.png"/><Relationship Id="rId86" Type="http://schemas.openxmlformats.org/officeDocument/2006/relationships/image" Target="../media/image101.png"/><Relationship Id="rId130" Type="http://schemas.openxmlformats.org/officeDocument/2006/relationships/image" Target="../media/image145.png"/><Relationship Id="rId151" Type="http://schemas.openxmlformats.org/officeDocument/2006/relationships/image" Target="../media/image37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24.png"/><Relationship Id="rId34" Type="http://schemas.openxmlformats.org/officeDocument/2006/relationships/image" Target="../media/image33.png"/><Relationship Id="rId55" Type="http://schemas.openxmlformats.org/officeDocument/2006/relationships/image" Target="../media/image63.png"/><Relationship Id="rId76" Type="http://schemas.openxmlformats.org/officeDocument/2006/relationships/image" Target="../media/image86.png"/><Relationship Id="rId97" Type="http://schemas.openxmlformats.org/officeDocument/2006/relationships/image" Target="../media/image112.png"/><Relationship Id="rId120" Type="http://schemas.openxmlformats.org/officeDocument/2006/relationships/image" Target="../media/image135.png"/><Relationship Id="rId141" Type="http://schemas.openxmlformats.org/officeDocument/2006/relationships/image" Target="../media/image156.png"/><Relationship Id="rId7" Type="http://schemas.openxmlformats.org/officeDocument/2006/relationships/image" Target="../media/image6.png"/><Relationship Id="rId162" Type="http://schemas.openxmlformats.org/officeDocument/2006/relationships/image" Target="../media/image92.png"/><Relationship Id="rId183" Type="http://schemas.openxmlformats.org/officeDocument/2006/relationships/image" Target="../media/image182.png"/><Relationship Id="rId218" Type="http://schemas.openxmlformats.org/officeDocument/2006/relationships/image" Target="../media/image1059.png"/><Relationship Id="rId24" Type="http://schemas.openxmlformats.org/officeDocument/2006/relationships/image" Target="../media/image23.png"/><Relationship Id="rId45" Type="http://schemas.openxmlformats.org/officeDocument/2006/relationships/image" Target="../media/image52.png"/><Relationship Id="rId66" Type="http://schemas.openxmlformats.org/officeDocument/2006/relationships/image" Target="../media/image76.png"/><Relationship Id="rId87" Type="http://schemas.openxmlformats.org/officeDocument/2006/relationships/image" Target="../media/image102.png"/><Relationship Id="rId110" Type="http://schemas.openxmlformats.org/officeDocument/2006/relationships/image" Target="../media/image125.png"/><Relationship Id="rId131" Type="http://schemas.openxmlformats.org/officeDocument/2006/relationships/image" Target="../media/image146.png"/><Relationship Id="rId152" Type="http://schemas.openxmlformats.org/officeDocument/2006/relationships/image" Target="../media/image38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1067.png"/><Relationship Id="rId14" Type="http://schemas.openxmlformats.org/officeDocument/2006/relationships/image" Target="../media/image13.png"/><Relationship Id="rId35" Type="http://schemas.openxmlformats.org/officeDocument/2006/relationships/image" Target="../media/image35.png"/><Relationship Id="rId56" Type="http://schemas.openxmlformats.org/officeDocument/2006/relationships/image" Target="../media/image64.png"/><Relationship Id="rId77" Type="http://schemas.openxmlformats.org/officeDocument/2006/relationships/image" Target="../media/image87.png"/><Relationship Id="rId100" Type="http://schemas.openxmlformats.org/officeDocument/2006/relationships/image" Target="../media/image115.png"/><Relationship Id="rId8" Type="http://schemas.openxmlformats.org/officeDocument/2006/relationships/image" Target="../media/image7.png"/><Relationship Id="rId98" Type="http://schemas.openxmlformats.org/officeDocument/2006/relationships/image" Target="../media/image113.png"/><Relationship Id="rId121" Type="http://schemas.openxmlformats.org/officeDocument/2006/relationships/image" Target="../media/image136.png"/><Relationship Id="rId142" Type="http://schemas.openxmlformats.org/officeDocument/2006/relationships/image" Target="../media/image157.png"/><Relationship Id="rId163" Type="http://schemas.openxmlformats.org/officeDocument/2006/relationships/image" Target="../media/image93.png"/><Relationship Id="rId184" Type="http://schemas.openxmlformats.org/officeDocument/2006/relationships/image" Target="../media/image183.png"/><Relationship Id="rId219" Type="http://schemas.openxmlformats.org/officeDocument/2006/relationships/image" Target="../media/image1072.png"/><Relationship Id="rId3" Type="http://schemas.openxmlformats.org/officeDocument/2006/relationships/image" Target="../media/image2.png"/><Relationship Id="rId214" Type="http://schemas.openxmlformats.org/officeDocument/2006/relationships/image" Target="../media/image1070.png"/><Relationship Id="rId25" Type="http://schemas.openxmlformats.org/officeDocument/2006/relationships/image" Target="../media/image24.png"/><Relationship Id="rId46" Type="http://schemas.openxmlformats.org/officeDocument/2006/relationships/image" Target="../media/image54.png"/><Relationship Id="rId67" Type="http://schemas.openxmlformats.org/officeDocument/2006/relationships/image" Target="../media/image77.png"/><Relationship Id="rId116" Type="http://schemas.openxmlformats.org/officeDocument/2006/relationships/image" Target="../media/image131.png"/><Relationship Id="rId137" Type="http://schemas.openxmlformats.org/officeDocument/2006/relationships/image" Target="../media/image152.png"/><Relationship Id="rId158" Type="http://schemas.openxmlformats.org/officeDocument/2006/relationships/image" Target="../media/image53.png"/><Relationship Id="rId20" Type="http://schemas.openxmlformats.org/officeDocument/2006/relationships/image" Target="../media/image19.png"/><Relationship Id="rId41" Type="http://schemas.openxmlformats.org/officeDocument/2006/relationships/image" Target="../media/image48.png"/><Relationship Id="rId62" Type="http://schemas.openxmlformats.org/officeDocument/2006/relationships/image" Target="../media/image72.png"/><Relationship Id="rId83" Type="http://schemas.openxmlformats.org/officeDocument/2006/relationships/image" Target="../media/image98.png"/><Relationship Id="rId88" Type="http://schemas.openxmlformats.org/officeDocument/2006/relationships/image" Target="../media/image103.png"/><Relationship Id="rId111" Type="http://schemas.openxmlformats.org/officeDocument/2006/relationships/image" Target="../media/image126.png"/><Relationship Id="rId132" Type="http://schemas.openxmlformats.org/officeDocument/2006/relationships/image" Target="../media/image147.png"/><Relationship Id="rId153" Type="http://schemas.openxmlformats.org/officeDocument/2006/relationships/image" Target="../media/image39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577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1073.png"/><Relationship Id="rId225" Type="http://schemas.openxmlformats.org/officeDocument/2006/relationships/image" Target="../media/image1076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5.png"/><Relationship Id="rId106" Type="http://schemas.openxmlformats.org/officeDocument/2006/relationships/image" Target="../media/image121.png"/><Relationship Id="rId127" Type="http://schemas.openxmlformats.org/officeDocument/2006/relationships/image" Target="../media/image14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60.png"/><Relationship Id="rId73" Type="http://schemas.openxmlformats.org/officeDocument/2006/relationships/image" Target="../media/image83.png"/><Relationship Id="rId78" Type="http://schemas.openxmlformats.org/officeDocument/2006/relationships/image" Target="../media/image88.png"/><Relationship Id="rId94" Type="http://schemas.openxmlformats.org/officeDocument/2006/relationships/image" Target="../media/image109.png"/><Relationship Id="rId99" Type="http://schemas.openxmlformats.org/officeDocument/2006/relationships/image" Target="../media/image114.png"/><Relationship Id="rId101" Type="http://schemas.openxmlformats.org/officeDocument/2006/relationships/image" Target="../media/image116.png"/><Relationship Id="rId122" Type="http://schemas.openxmlformats.org/officeDocument/2006/relationships/image" Target="../media/image137.png"/><Relationship Id="rId143" Type="http://schemas.openxmlformats.org/officeDocument/2006/relationships/image" Target="../media/image158.png"/><Relationship Id="rId148" Type="http://schemas.openxmlformats.org/officeDocument/2006/relationships/image" Target="../media/image163.png"/><Relationship Id="rId164" Type="http://schemas.openxmlformats.org/officeDocument/2006/relationships/image" Target="../media/image94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1054.png"/><Relationship Id="rId215" Type="http://schemas.openxmlformats.org/officeDocument/2006/relationships/image" Target="../media/image1071.png"/><Relationship Id="rId26" Type="http://schemas.openxmlformats.org/officeDocument/2006/relationships/image" Target="../media/image25.png"/><Relationship Id="rId47" Type="http://schemas.openxmlformats.org/officeDocument/2006/relationships/image" Target="../media/image55.png"/><Relationship Id="rId68" Type="http://schemas.openxmlformats.org/officeDocument/2006/relationships/image" Target="../media/image78.png"/><Relationship Id="rId89" Type="http://schemas.openxmlformats.org/officeDocument/2006/relationships/image" Target="../media/image104.png"/><Relationship Id="rId112" Type="http://schemas.openxmlformats.org/officeDocument/2006/relationships/image" Target="../media/image127.png"/><Relationship Id="rId133" Type="http://schemas.openxmlformats.org/officeDocument/2006/relationships/image" Target="../media/image148.png"/><Relationship Id="rId154" Type="http://schemas.openxmlformats.org/officeDocument/2006/relationships/image" Target="../media/image40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1074.png"/><Relationship Id="rId37" Type="http://schemas.openxmlformats.org/officeDocument/2006/relationships/image" Target="../media/image44.png"/><Relationship Id="rId58" Type="http://schemas.openxmlformats.org/officeDocument/2006/relationships/image" Target="../media/image66.png"/><Relationship Id="rId79" Type="http://schemas.openxmlformats.org/officeDocument/2006/relationships/image" Target="../media/image89.png"/><Relationship Id="rId102" Type="http://schemas.openxmlformats.org/officeDocument/2006/relationships/image" Target="../media/image117.png"/><Relationship Id="rId123" Type="http://schemas.openxmlformats.org/officeDocument/2006/relationships/image" Target="../media/image138.png"/><Relationship Id="rId144" Type="http://schemas.openxmlformats.org/officeDocument/2006/relationships/image" Target="../media/image159.png"/><Relationship Id="rId90" Type="http://schemas.openxmlformats.org/officeDocument/2006/relationships/image" Target="../media/image105.png"/><Relationship Id="rId165" Type="http://schemas.openxmlformats.org/officeDocument/2006/relationships/image" Target="../media/image95.png"/><Relationship Id="rId186" Type="http://schemas.openxmlformats.org/officeDocument/2006/relationships/image" Target="../media/image185.png"/><Relationship Id="rId211" Type="http://schemas.openxmlformats.org/officeDocument/2006/relationships/image" Target="../media/image1048.png"/><Relationship Id="rId27" Type="http://schemas.openxmlformats.org/officeDocument/2006/relationships/image" Target="../media/image26.png"/><Relationship Id="rId48" Type="http://schemas.openxmlformats.org/officeDocument/2006/relationships/image" Target="../media/image56.png"/><Relationship Id="rId69" Type="http://schemas.openxmlformats.org/officeDocument/2006/relationships/image" Target="../media/image79.png"/><Relationship Id="rId113" Type="http://schemas.openxmlformats.org/officeDocument/2006/relationships/image" Target="../media/image128.png"/><Relationship Id="rId134" Type="http://schemas.openxmlformats.org/officeDocument/2006/relationships/image" Target="../media/image149.png"/><Relationship Id="rId80" Type="http://schemas.openxmlformats.org/officeDocument/2006/relationships/image" Target="../media/image91.png"/><Relationship Id="rId155" Type="http://schemas.openxmlformats.org/officeDocument/2006/relationships/image" Target="../media/image41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1063.png"/><Relationship Id="rId17" Type="http://schemas.openxmlformats.org/officeDocument/2006/relationships/image" Target="../media/image16.png"/><Relationship Id="rId38" Type="http://schemas.openxmlformats.org/officeDocument/2006/relationships/image" Target="../media/image45.png"/><Relationship Id="rId59" Type="http://schemas.openxmlformats.org/officeDocument/2006/relationships/image" Target="../media/image68.png"/><Relationship Id="rId103" Type="http://schemas.openxmlformats.org/officeDocument/2006/relationships/image" Target="../media/image118.png"/><Relationship Id="rId124" Type="http://schemas.openxmlformats.org/officeDocument/2006/relationships/image" Target="../media/image139.png"/><Relationship Id="rId70" Type="http://schemas.openxmlformats.org/officeDocument/2006/relationships/image" Target="../media/image80.png"/><Relationship Id="rId91" Type="http://schemas.openxmlformats.org/officeDocument/2006/relationships/image" Target="../media/image106.png"/><Relationship Id="rId145" Type="http://schemas.openxmlformats.org/officeDocument/2006/relationships/image" Target="../media/image160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068.png"/><Relationship Id="rId28" Type="http://schemas.openxmlformats.org/officeDocument/2006/relationships/image" Target="../media/image27.png"/><Relationship Id="rId49" Type="http://schemas.openxmlformats.org/officeDocument/2006/relationships/image" Target="../media/image57.png"/><Relationship Id="rId114" Type="http://schemas.openxmlformats.org/officeDocument/2006/relationships/image" Target="../media/image129.png"/><Relationship Id="rId60" Type="http://schemas.openxmlformats.org/officeDocument/2006/relationships/image" Target="../media/image70.png"/><Relationship Id="rId81" Type="http://schemas.openxmlformats.org/officeDocument/2006/relationships/image" Target="../media/image96.png"/><Relationship Id="rId135" Type="http://schemas.openxmlformats.org/officeDocument/2006/relationships/image" Target="../media/image150.png"/><Relationship Id="rId156" Type="http://schemas.openxmlformats.org/officeDocument/2006/relationships/image" Target="../media/image42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1075.png"/><Relationship Id="rId18" Type="http://schemas.openxmlformats.org/officeDocument/2006/relationships/image" Target="../media/image17.png"/><Relationship Id="rId39" Type="http://schemas.openxmlformats.org/officeDocument/2006/relationships/image" Target="../media/image46.png"/><Relationship Id="rId50" Type="http://schemas.openxmlformats.org/officeDocument/2006/relationships/image" Target="../media/image58.png"/><Relationship Id="rId104" Type="http://schemas.openxmlformats.org/officeDocument/2006/relationships/image" Target="../media/image119.png"/><Relationship Id="rId125" Type="http://schemas.openxmlformats.org/officeDocument/2006/relationships/image" Target="../media/image140.png"/><Relationship Id="rId146" Type="http://schemas.openxmlformats.org/officeDocument/2006/relationships/image" Target="../media/image16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81.png"/><Relationship Id="rId92" Type="http://schemas.openxmlformats.org/officeDocument/2006/relationships/image" Target="../media/image107.png"/><Relationship Id="rId213" Type="http://schemas.openxmlformats.org/officeDocument/2006/relationships/image" Target="../media/image1069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7.png"/><Relationship Id="rId115" Type="http://schemas.openxmlformats.org/officeDocument/2006/relationships/image" Target="../media/image130.png"/><Relationship Id="rId136" Type="http://schemas.openxmlformats.org/officeDocument/2006/relationships/image" Target="../media/image151.png"/><Relationship Id="rId157" Type="http://schemas.openxmlformats.org/officeDocument/2006/relationships/image" Target="../media/image43.png"/><Relationship Id="rId178" Type="http://schemas.openxmlformats.org/officeDocument/2006/relationships/image" Target="../media/image177.png"/><Relationship Id="rId61" Type="http://schemas.openxmlformats.org/officeDocument/2006/relationships/image" Target="../media/image71.png"/><Relationship Id="rId82" Type="http://schemas.openxmlformats.org/officeDocument/2006/relationships/image" Target="../media/image9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1064.png"/><Relationship Id="rId30" Type="http://schemas.openxmlformats.org/officeDocument/2006/relationships/image" Target="../media/image29.png"/><Relationship Id="rId105" Type="http://schemas.openxmlformats.org/officeDocument/2006/relationships/image" Target="../media/image120.png"/><Relationship Id="rId126" Type="http://schemas.openxmlformats.org/officeDocument/2006/relationships/image" Target="../media/image141.png"/><Relationship Id="rId147" Type="http://schemas.openxmlformats.org/officeDocument/2006/relationships/image" Target="../media/image162.png"/><Relationship Id="rId168" Type="http://schemas.openxmlformats.org/officeDocument/2006/relationships/image" Target="../media/image167.png"/><Relationship Id="rId51" Type="http://schemas.openxmlformats.org/officeDocument/2006/relationships/image" Target="../media/image59.png"/><Relationship Id="rId72" Type="http://schemas.openxmlformats.org/officeDocument/2006/relationships/image" Target="../media/image82.png"/><Relationship Id="rId93" Type="http://schemas.openxmlformats.org/officeDocument/2006/relationships/image" Target="../media/image108.png"/><Relationship Id="rId189" Type="http://schemas.openxmlformats.org/officeDocument/2006/relationships/image" Target="../media/image188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7.png"/><Relationship Id="rId18" Type="http://schemas.openxmlformats.org/officeDocument/2006/relationships/image" Target="../media/image492.png"/><Relationship Id="rId26" Type="http://schemas.openxmlformats.org/officeDocument/2006/relationships/image" Target="../media/image500.png"/><Relationship Id="rId21" Type="http://schemas.openxmlformats.org/officeDocument/2006/relationships/image" Target="../media/image495.png"/><Relationship Id="rId34" Type="http://schemas.openxmlformats.org/officeDocument/2006/relationships/image" Target="../media/image50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491.png"/><Relationship Id="rId25" Type="http://schemas.openxmlformats.org/officeDocument/2006/relationships/image" Target="../media/image499.png"/><Relationship Id="rId33" Type="http://schemas.openxmlformats.org/officeDocument/2006/relationships/image" Target="../media/image507.png"/><Relationship Id="rId38" Type="http://schemas.openxmlformats.org/officeDocument/2006/relationships/image" Target="../media/image412.png"/><Relationship Id="rId2" Type="http://schemas.openxmlformats.org/officeDocument/2006/relationships/image" Target="../media/image386.png"/><Relationship Id="rId16" Type="http://schemas.openxmlformats.org/officeDocument/2006/relationships/image" Target="../media/image490.png"/><Relationship Id="rId20" Type="http://schemas.openxmlformats.org/officeDocument/2006/relationships/image" Target="../media/image494.png"/><Relationship Id="rId29" Type="http://schemas.openxmlformats.org/officeDocument/2006/relationships/image" Target="../media/image5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498.png"/><Relationship Id="rId32" Type="http://schemas.openxmlformats.org/officeDocument/2006/relationships/image" Target="../media/image506.png"/><Relationship Id="rId37" Type="http://schemas.openxmlformats.org/officeDocument/2006/relationships/image" Target="../media/image511.png"/><Relationship Id="rId5" Type="http://schemas.openxmlformats.org/officeDocument/2006/relationships/image" Target="../media/image389.png"/><Relationship Id="rId15" Type="http://schemas.openxmlformats.org/officeDocument/2006/relationships/image" Target="../media/image489.png"/><Relationship Id="rId23" Type="http://schemas.openxmlformats.org/officeDocument/2006/relationships/image" Target="../media/image497.png"/><Relationship Id="rId28" Type="http://schemas.openxmlformats.org/officeDocument/2006/relationships/image" Target="../media/image502.png"/><Relationship Id="rId36" Type="http://schemas.openxmlformats.org/officeDocument/2006/relationships/image" Target="../media/image510.png"/><Relationship Id="rId10" Type="http://schemas.openxmlformats.org/officeDocument/2006/relationships/image" Target="../media/image394.png"/><Relationship Id="rId19" Type="http://schemas.openxmlformats.org/officeDocument/2006/relationships/image" Target="../media/image493.png"/><Relationship Id="rId31" Type="http://schemas.openxmlformats.org/officeDocument/2006/relationships/image" Target="../media/image50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488.png"/><Relationship Id="rId22" Type="http://schemas.openxmlformats.org/officeDocument/2006/relationships/image" Target="../media/image496.png"/><Relationship Id="rId27" Type="http://schemas.openxmlformats.org/officeDocument/2006/relationships/image" Target="../media/image501.png"/><Relationship Id="rId30" Type="http://schemas.openxmlformats.org/officeDocument/2006/relationships/image" Target="../media/image504.png"/><Relationship Id="rId35" Type="http://schemas.openxmlformats.org/officeDocument/2006/relationships/image" Target="../media/image509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5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9.png"/><Relationship Id="rId21" Type="http://schemas.openxmlformats.org/officeDocument/2006/relationships/image" Target="../media/image20.png"/><Relationship Id="rId42" Type="http://schemas.openxmlformats.org/officeDocument/2006/relationships/image" Target="../media/image81.png"/><Relationship Id="rId63" Type="http://schemas.openxmlformats.org/officeDocument/2006/relationships/image" Target="../media/image121.png"/><Relationship Id="rId84" Type="http://schemas.openxmlformats.org/officeDocument/2006/relationships/image" Target="../media/image142.png"/><Relationship Id="rId138" Type="http://schemas.openxmlformats.org/officeDocument/2006/relationships/image" Target="../media/image72.png"/><Relationship Id="rId159" Type="http://schemas.openxmlformats.org/officeDocument/2006/relationships/image" Target="../media/image98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39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111.png"/><Relationship Id="rId74" Type="http://schemas.openxmlformats.org/officeDocument/2006/relationships/image" Target="../media/image132.png"/><Relationship Id="rId128" Type="http://schemas.openxmlformats.org/officeDocument/2006/relationships/image" Target="../media/image60.png"/><Relationship Id="rId149" Type="http://schemas.openxmlformats.org/officeDocument/2006/relationships/image" Target="../media/image85.png"/><Relationship Id="rId5" Type="http://schemas.openxmlformats.org/officeDocument/2006/relationships/image" Target="../media/image4.png"/><Relationship Id="rId95" Type="http://schemas.openxmlformats.org/officeDocument/2006/relationships/image" Target="../media/image153.png"/><Relationship Id="rId160" Type="http://schemas.openxmlformats.org/officeDocument/2006/relationships/image" Target="../media/image99.png"/><Relationship Id="rId181" Type="http://schemas.openxmlformats.org/officeDocument/2006/relationships/image" Target="../media/image180.png"/><Relationship Id="rId216" Type="http://schemas.openxmlformats.org/officeDocument/2006/relationships/image" Target="../media/image1085.png"/><Relationship Id="rId22" Type="http://schemas.openxmlformats.org/officeDocument/2006/relationships/image" Target="../media/image21.png"/><Relationship Id="rId43" Type="http://schemas.openxmlformats.org/officeDocument/2006/relationships/image" Target="../media/image90.png"/><Relationship Id="rId64" Type="http://schemas.openxmlformats.org/officeDocument/2006/relationships/image" Target="../media/image122.png"/><Relationship Id="rId118" Type="http://schemas.openxmlformats.org/officeDocument/2006/relationships/image" Target="../media/image50.png"/><Relationship Id="rId139" Type="http://schemas.openxmlformats.org/officeDocument/2006/relationships/image" Target="../media/image73.png"/><Relationship Id="rId85" Type="http://schemas.openxmlformats.org/officeDocument/2006/relationships/image" Target="../media/image143.png"/><Relationship Id="rId150" Type="http://schemas.openxmlformats.org/officeDocument/2006/relationships/image" Target="../media/image86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40.png"/><Relationship Id="rId129" Type="http://schemas.openxmlformats.org/officeDocument/2006/relationships/image" Target="../media/image61.png"/><Relationship Id="rId54" Type="http://schemas.openxmlformats.org/officeDocument/2006/relationships/image" Target="../media/image112.png"/><Relationship Id="rId75" Type="http://schemas.openxmlformats.org/officeDocument/2006/relationships/image" Target="../media/image133.png"/><Relationship Id="rId96" Type="http://schemas.openxmlformats.org/officeDocument/2006/relationships/image" Target="../media/image154.png"/><Relationship Id="rId140" Type="http://schemas.openxmlformats.org/officeDocument/2006/relationships/image" Target="../media/image74.png"/><Relationship Id="rId161" Type="http://schemas.openxmlformats.org/officeDocument/2006/relationships/image" Target="../media/image100.png"/><Relationship Id="rId182" Type="http://schemas.openxmlformats.org/officeDocument/2006/relationships/image" Target="../media/image181.png"/><Relationship Id="rId217" Type="http://schemas.openxmlformats.org/officeDocument/2006/relationships/image" Target="../media/image1086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51.png"/><Relationship Id="rId44" Type="http://schemas.openxmlformats.org/officeDocument/2006/relationships/image" Target="../media/image91.png"/><Relationship Id="rId65" Type="http://schemas.openxmlformats.org/officeDocument/2006/relationships/image" Target="../media/image123.png"/><Relationship Id="rId86" Type="http://schemas.openxmlformats.org/officeDocument/2006/relationships/image" Target="../media/image144.png"/><Relationship Id="rId130" Type="http://schemas.openxmlformats.org/officeDocument/2006/relationships/image" Target="../media/image62.png"/><Relationship Id="rId151" Type="http://schemas.openxmlformats.org/officeDocument/2006/relationships/image" Target="../media/image87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41.png"/><Relationship Id="rId34" Type="http://schemas.openxmlformats.org/officeDocument/2006/relationships/image" Target="../media/image33.png"/><Relationship Id="rId55" Type="http://schemas.openxmlformats.org/officeDocument/2006/relationships/image" Target="../media/image113.png"/><Relationship Id="rId76" Type="http://schemas.openxmlformats.org/officeDocument/2006/relationships/image" Target="../media/image134.png"/><Relationship Id="rId97" Type="http://schemas.openxmlformats.org/officeDocument/2006/relationships/image" Target="../media/image155.png"/><Relationship Id="rId120" Type="http://schemas.openxmlformats.org/officeDocument/2006/relationships/image" Target="../media/image52.png"/><Relationship Id="rId141" Type="http://schemas.openxmlformats.org/officeDocument/2006/relationships/image" Target="../media/image75.png"/><Relationship Id="rId7" Type="http://schemas.openxmlformats.org/officeDocument/2006/relationships/image" Target="../media/image6.png"/><Relationship Id="rId162" Type="http://schemas.openxmlformats.org/officeDocument/2006/relationships/image" Target="../media/image101.png"/><Relationship Id="rId183" Type="http://schemas.openxmlformats.org/officeDocument/2006/relationships/image" Target="../media/image182.png"/><Relationship Id="rId218" Type="http://schemas.openxmlformats.org/officeDocument/2006/relationships/image" Target="../media/image1087.png"/><Relationship Id="rId24" Type="http://schemas.openxmlformats.org/officeDocument/2006/relationships/image" Target="../media/image23.png"/><Relationship Id="rId45" Type="http://schemas.openxmlformats.org/officeDocument/2006/relationships/image" Target="../media/image92.png"/><Relationship Id="rId66" Type="http://schemas.openxmlformats.org/officeDocument/2006/relationships/image" Target="../media/image124.png"/><Relationship Id="rId87" Type="http://schemas.openxmlformats.org/officeDocument/2006/relationships/image" Target="../media/image145.png"/><Relationship Id="rId110" Type="http://schemas.openxmlformats.org/officeDocument/2006/relationships/image" Target="../media/image42.png"/><Relationship Id="rId131" Type="http://schemas.openxmlformats.org/officeDocument/2006/relationships/image" Target="../media/image64.png"/><Relationship Id="rId152" Type="http://schemas.openxmlformats.org/officeDocument/2006/relationships/image" Target="../media/image88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1078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114.png"/><Relationship Id="rId77" Type="http://schemas.openxmlformats.org/officeDocument/2006/relationships/image" Target="../media/image135.png"/><Relationship Id="rId100" Type="http://schemas.openxmlformats.org/officeDocument/2006/relationships/image" Target="../media/image158.png"/><Relationship Id="rId8" Type="http://schemas.openxmlformats.org/officeDocument/2006/relationships/image" Target="../media/image7.png"/><Relationship Id="rId51" Type="http://schemas.openxmlformats.org/officeDocument/2006/relationships/image" Target="../media/image109.png"/><Relationship Id="rId72" Type="http://schemas.openxmlformats.org/officeDocument/2006/relationships/image" Target="../media/image130.png"/><Relationship Id="rId93" Type="http://schemas.openxmlformats.org/officeDocument/2006/relationships/image" Target="../media/image151.png"/><Relationship Id="rId98" Type="http://schemas.openxmlformats.org/officeDocument/2006/relationships/image" Target="../media/image156.png"/><Relationship Id="rId121" Type="http://schemas.openxmlformats.org/officeDocument/2006/relationships/image" Target="../media/image53.png"/><Relationship Id="rId142" Type="http://schemas.openxmlformats.org/officeDocument/2006/relationships/image" Target="../media/image76.png"/><Relationship Id="rId163" Type="http://schemas.openxmlformats.org/officeDocument/2006/relationships/image" Target="../media/image102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219" Type="http://schemas.openxmlformats.org/officeDocument/2006/relationships/image" Target="../media/image1088.png"/><Relationship Id="rId3" Type="http://schemas.openxmlformats.org/officeDocument/2006/relationships/image" Target="../media/image2.png"/><Relationship Id="rId214" Type="http://schemas.openxmlformats.org/officeDocument/2006/relationships/image" Target="../media/image1083.png"/><Relationship Id="rId25" Type="http://schemas.openxmlformats.org/officeDocument/2006/relationships/image" Target="../media/image24.png"/><Relationship Id="rId46" Type="http://schemas.openxmlformats.org/officeDocument/2006/relationships/image" Target="../media/image104.png"/><Relationship Id="rId67" Type="http://schemas.openxmlformats.org/officeDocument/2006/relationships/image" Target="../media/image125.png"/><Relationship Id="rId116" Type="http://schemas.openxmlformats.org/officeDocument/2006/relationships/image" Target="../media/image48.png"/><Relationship Id="rId137" Type="http://schemas.openxmlformats.org/officeDocument/2006/relationships/image" Target="../media/image71.png"/><Relationship Id="rId158" Type="http://schemas.openxmlformats.org/officeDocument/2006/relationships/image" Target="../media/image97.png"/><Relationship Id="rId20" Type="http://schemas.openxmlformats.org/officeDocument/2006/relationships/image" Target="../media/image19.png"/><Relationship Id="rId41" Type="http://schemas.openxmlformats.org/officeDocument/2006/relationships/image" Target="../media/image80.png"/><Relationship Id="rId62" Type="http://schemas.openxmlformats.org/officeDocument/2006/relationships/image" Target="../media/image120.png"/><Relationship Id="rId83" Type="http://schemas.openxmlformats.org/officeDocument/2006/relationships/image" Target="../media/image141.png"/><Relationship Id="rId88" Type="http://schemas.openxmlformats.org/officeDocument/2006/relationships/image" Target="../media/image146.png"/><Relationship Id="rId111" Type="http://schemas.openxmlformats.org/officeDocument/2006/relationships/image" Target="../media/image43.png"/><Relationship Id="rId132" Type="http://schemas.openxmlformats.org/officeDocument/2006/relationships/image" Target="../media/image65.png"/><Relationship Id="rId153" Type="http://schemas.openxmlformats.org/officeDocument/2006/relationships/image" Target="../media/image89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644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1089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115.png"/><Relationship Id="rId106" Type="http://schemas.openxmlformats.org/officeDocument/2006/relationships/image" Target="../media/image37.png"/><Relationship Id="rId127" Type="http://schemas.openxmlformats.org/officeDocument/2006/relationships/image" Target="../media/image59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110.png"/><Relationship Id="rId73" Type="http://schemas.openxmlformats.org/officeDocument/2006/relationships/image" Target="../media/image131.png"/><Relationship Id="rId78" Type="http://schemas.openxmlformats.org/officeDocument/2006/relationships/image" Target="../media/image136.png"/><Relationship Id="rId94" Type="http://schemas.openxmlformats.org/officeDocument/2006/relationships/image" Target="../media/image152.png"/><Relationship Id="rId99" Type="http://schemas.openxmlformats.org/officeDocument/2006/relationships/image" Target="../media/image157.png"/><Relationship Id="rId101" Type="http://schemas.openxmlformats.org/officeDocument/2006/relationships/image" Target="../media/image160.png"/><Relationship Id="rId122" Type="http://schemas.openxmlformats.org/officeDocument/2006/relationships/image" Target="../media/image54.png"/><Relationship Id="rId143" Type="http://schemas.openxmlformats.org/officeDocument/2006/relationships/image" Target="../media/image77.png"/><Relationship Id="rId148" Type="http://schemas.openxmlformats.org/officeDocument/2006/relationships/image" Target="../media/image84.png"/><Relationship Id="rId164" Type="http://schemas.openxmlformats.org/officeDocument/2006/relationships/image" Target="../media/image103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1079.png"/><Relationship Id="rId215" Type="http://schemas.openxmlformats.org/officeDocument/2006/relationships/image" Target="../media/image1084.png"/><Relationship Id="rId26" Type="http://schemas.openxmlformats.org/officeDocument/2006/relationships/image" Target="../media/image25.png"/><Relationship Id="rId47" Type="http://schemas.openxmlformats.org/officeDocument/2006/relationships/image" Target="../media/image105.png"/><Relationship Id="rId68" Type="http://schemas.openxmlformats.org/officeDocument/2006/relationships/image" Target="../media/image126.png"/><Relationship Id="rId89" Type="http://schemas.openxmlformats.org/officeDocument/2006/relationships/image" Target="../media/image147.png"/><Relationship Id="rId112" Type="http://schemas.openxmlformats.org/officeDocument/2006/relationships/image" Target="../media/image44.png"/><Relationship Id="rId133" Type="http://schemas.openxmlformats.org/officeDocument/2006/relationships/image" Target="../media/image67.png"/><Relationship Id="rId154" Type="http://schemas.openxmlformats.org/officeDocument/2006/relationships/image" Target="../media/image93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1090.png"/><Relationship Id="rId37" Type="http://schemas.openxmlformats.org/officeDocument/2006/relationships/image" Target="../media/image36.png"/><Relationship Id="rId58" Type="http://schemas.openxmlformats.org/officeDocument/2006/relationships/image" Target="../media/image116.png"/><Relationship Id="rId79" Type="http://schemas.openxmlformats.org/officeDocument/2006/relationships/image" Target="../media/image137.png"/><Relationship Id="rId102" Type="http://schemas.openxmlformats.org/officeDocument/2006/relationships/image" Target="../media/image161.png"/><Relationship Id="rId123" Type="http://schemas.openxmlformats.org/officeDocument/2006/relationships/image" Target="../media/image55.png"/><Relationship Id="rId144" Type="http://schemas.openxmlformats.org/officeDocument/2006/relationships/image" Target="../media/image78.png"/><Relationship Id="rId90" Type="http://schemas.openxmlformats.org/officeDocument/2006/relationships/image" Target="../media/image148.png"/><Relationship Id="rId165" Type="http://schemas.openxmlformats.org/officeDocument/2006/relationships/image" Target="../media/image159.png"/><Relationship Id="rId186" Type="http://schemas.openxmlformats.org/officeDocument/2006/relationships/image" Target="../media/image185.png"/><Relationship Id="rId211" Type="http://schemas.openxmlformats.org/officeDocument/2006/relationships/image" Target="../media/image1080.png"/><Relationship Id="rId27" Type="http://schemas.openxmlformats.org/officeDocument/2006/relationships/image" Target="../media/image26.png"/><Relationship Id="rId48" Type="http://schemas.openxmlformats.org/officeDocument/2006/relationships/image" Target="../media/image106.png"/><Relationship Id="rId69" Type="http://schemas.openxmlformats.org/officeDocument/2006/relationships/image" Target="../media/image127.png"/><Relationship Id="rId113" Type="http://schemas.openxmlformats.org/officeDocument/2006/relationships/image" Target="../media/image45.png"/><Relationship Id="rId134" Type="http://schemas.openxmlformats.org/officeDocument/2006/relationships/image" Target="../media/image68.png"/><Relationship Id="rId80" Type="http://schemas.openxmlformats.org/officeDocument/2006/relationships/image" Target="../media/image138.png"/><Relationship Id="rId155" Type="http://schemas.openxmlformats.org/officeDocument/2006/relationships/image" Target="../media/image94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17" Type="http://schemas.openxmlformats.org/officeDocument/2006/relationships/image" Target="../media/image16.png"/><Relationship Id="rId38" Type="http://schemas.openxmlformats.org/officeDocument/2006/relationships/image" Target="../media/image38.png"/><Relationship Id="rId59" Type="http://schemas.openxmlformats.org/officeDocument/2006/relationships/image" Target="../media/image117.png"/><Relationship Id="rId103" Type="http://schemas.openxmlformats.org/officeDocument/2006/relationships/image" Target="../media/image162.png"/><Relationship Id="rId124" Type="http://schemas.openxmlformats.org/officeDocument/2006/relationships/image" Target="../media/image56.png"/><Relationship Id="rId70" Type="http://schemas.openxmlformats.org/officeDocument/2006/relationships/image" Target="../media/image128.png"/><Relationship Id="rId91" Type="http://schemas.openxmlformats.org/officeDocument/2006/relationships/image" Target="../media/image149.png"/><Relationship Id="rId145" Type="http://schemas.openxmlformats.org/officeDocument/2006/relationships/image" Target="../media/image79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081.png"/><Relationship Id="rId28" Type="http://schemas.openxmlformats.org/officeDocument/2006/relationships/image" Target="../media/image27.png"/><Relationship Id="rId49" Type="http://schemas.openxmlformats.org/officeDocument/2006/relationships/image" Target="../media/image107.png"/><Relationship Id="rId114" Type="http://schemas.openxmlformats.org/officeDocument/2006/relationships/image" Target="../media/image46.png"/><Relationship Id="rId60" Type="http://schemas.openxmlformats.org/officeDocument/2006/relationships/image" Target="../media/image118.png"/><Relationship Id="rId81" Type="http://schemas.openxmlformats.org/officeDocument/2006/relationships/image" Target="../media/image139.png"/><Relationship Id="rId135" Type="http://schemas.openxmlformats.org/officeDocument/2006/relationships/image" Target="../media/image69.png"/><Relationship Id="rId156" Type="http://schemas.openxmlformats.org/officeDocument/2006/relationships/image" Target="../media/image95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63.png"/><Relationship Id="rId50" Type="http://schemas.openxmlformats.org/officeDocument/2006/relationships/image" Target="../media/image108.png"/><Relationship Id="rId104" Type="http://schemas.openxmlformats.org/officeDocument/2006/relationships/image" Target="../media/image163.png"/><Relationship Id="rId125" Type="http://schemas.openxmlformats.org/officeDocument/2006/relationships/image" Target="../media/image57.png"/><Relationship Id="rId146" Type="http://schemas.openxmlformats.org/officeDocument/2006/relationships/image" Target="../media/image82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129.png"/><Relationship Id="rId92" Type="http://schemas.openxmlformats.org/officeDocument/2006/relationships/image" Target="../media/image150.png"/><Relationship Id="rId213" Type="http://schemas.openxmlformats.org/officeDocument/2006/relationships/image" Target="../media/image1082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66.png"/><Relationship Id="rId115" Type="http://schemas.openxmlformats.org/officeDocument/2006/relationships/image" Target="../media/image47.png"/><Relationship Id="rId136" Type="http://schemas.openxmlformats.org/officeDocument/2006/relationships/image" Target="../media/image70.png"/><Relationship Id="rId157" Type="http://schemas.openxmlformats.org/officeDocument/2006/relationships/image" Target="../media/image96.png"/><Relationship Id="rId178" Type="http://schemas.openxmlformats.org/officeDocument/2006/relationships/image" Target="../media/image177.png"/><Relationship Id="rId61" Type="http://schemas.openxmlformats.org/officeDocument/2006/relationships/image" Target="../media/image119.png"/><Relationship Id="rId82" Type="http://schemas.openxmlformats.org/officeDocument/2006/relationships/image" Target="../media/image140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30" Type="http://schemas.openxmlformats.org/officeDocument/2006/relationships/image" Target="../media/image29.png"/><Relationship Id="rId105" Type="http://schemas.openxmlformats.org/officeDocument/2006/relationships/image" Target="../media/image164.png"/><Relationship Id="rId126" Type="http://schemas.openxmlformats.org/officeDocument/2006/relationships/image" Target="../media/image58.png"/><Relationship Id="rId147" Type="http://schemas.openxmlformats.org/officeDocument/2006/relationships/image" Target="../media/image83.png"/><Relationship Id="rId168" Type="http://schemas.openxmlformats.org/officeDocument/2006/relationships/image" Target="../media/image167.png"/></Relationships>
</file>

<file path=ppt/slides/_rels/slide5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6.png"/><Relationship Id="rId21" Type="http://schemas.openxmlformats.org/officeDocument/2006/relationships/image" Target="../media/image20.png"/><Relationship Id="rId42" Type="http://schemas.openxmlformats.org/officeDocument/2006/relationships/image" Target="../media/image60.png"/><Relationship Id="rId63" Type="http://schemas.openxmlformats.org/officeDocument/2006/relationships/image" Target="../media/image110.png"/><Relationship Id="rId84" Type="http://schemas.openxmlformats.org/officeDocument/2006/relationships/image" Target="../media/image139.png"/><Relationship Id="rId138" Type="http://schemas.openxmlformats.org/officeDocument/2006/relationships/image" Target="../media/image88.png"/><Relationship Id="rId159" Type="http://schemas.openxmlformats.org/officeDocument/2006/relationships/image" Target="../media/image120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1108.png"/><Relationship Id="rId247" Type="http://schemas.openxmlformats.org/officeDocument/2006/relationships/image" Target="../media/image1129.png"/><Relationship Id="rId107" Type="http://schemas.openxmlformats.org/officeDocument/2006/relationships/image" Target="../media/image164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77.png"/><Relationship Id="rId74" Type="http://schemas.openxmlformats.org/officeDocument/2006/relationships/image" Target="../media/image125.png"/><Relationship Id="rId128" Type="http://schemas.openxmlformats.org/officeDocument/2006/relationships/image" Target="../media/image64.png"/><Relationship Id="rId149" Type="http://schemas.openxmlformats.org/officeDocument/2006/relationships/image" Target="../media/image103.png"/><Relationship Id="rId5" Type="http://schemas.openxmlformats.org/officeDocument/2006/relationships/image" Target="../media/image4.png"/><Relationship Id="rId95" Type="http://schemas.openxmlformats.org/officeDocument/2006/relationships/image" Target="../media/image150.png"/><Relationship Id="rId160" Type="http://schemas.openxmlformats.org/officeDocument/2006/relationships/image" Target="../media/image129.png"/><Relationship Id="rId181" Type="http://schemas.openxmlformats.org/officeDocument/2006/relationships/image" Target="../media/image180.png"/><Relationship Id="rId216" Type="http://schemas.openxmlformats.org/officeDocument/2006/relationships/image" Target="../media/image1098.png"/><Relationship Id="rId237" Type="http://schemas.openxmlformats.org/officeDocument/2006/relationships/image" Target="../media/image1119.png"/><Relationship Id="rId22" Type="http://schemas.openxmlformats.org/officeDocument/2006/relationships/image" Target="../media/image21.png"/><Relationship Id="rId43" Type="http://schemas.openxmlformats.org/officeDocument/2006/relationships/image" Target="../media/image61.png"/><Relationship Id="rId64" Type="http://schemas.openxmlformats.org/officeDocument/2006/relationships/image" Target="../media/image111.png"/><Relationship Id="rId118" Type="http://schemas.openxmlformats.org/officeDocument/2006/relationships/image" Target="../media/image48.png"/><Relationship Id="rId139" Type="http://schemas.openxmlformats.org/officeDocument/2006/relationships/image" Target="../media/image89.png"/><Relationship Id="rId85" Type="http://schemas.openxmlformats.org/officeDocument/2006/relationships/image" Target="../media/image140.png"/><Relationship Id="rId150" Type="http://schemas.openxmlformats.org/officeDocument/2006/relationships/image" Target="../media/image104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1109.png"/><Relationship Id="rId248" Type="http://schemas.openxmlformats.org/officeDocument/2006/relationships/image" Target="../media/image1130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37.png"/><Relationship Id="rId129" Type="http://schemas.openxmlformats.org/officeDocument/2006/relationships/image" Target="../media/image67.png"/><Relationship Id="rId54" Type="http://schemas.openxmlformats.org/officeDocument/2006/relationships/image" Target="../media/image78.png"/><Relationship Id="rId75" Type="http://schemas.openxmlformats.org/officeDocument/2006/relationships/image" Target="../media/image126.png"/><Relationship Id="rId96" Type="http://schemas.openxmlformats.org/officeDocument/2006/relationships/image" Target="../media/image151.png"/><Relationship Id="rId140" Type="http://schemas.openxmlformats.org/officeDocument/2006/relationships/image" Target="../media/image93.png"/><Relationship Id="rId161" Type="http://schemas.openxmlformats.org/officeDocument/2006/relationships/image" Target="../media/image130.png"/><Relationship Id="rId182" Type="http://schemas.openxmlformats.org/officeDocument/2006/relationships/image" Target="../media/image181.png"/><Relationship Id="rId217" Type="http://schemas.openxmlformats.org/officeDocument/2006/relationships/image" Target="../media/image1099.png"/><Relationship Id="rId6" Type="http://schemas.openxmlformats.org/officeDocument/2006/relationships/image" Target="../media/image5.png"/><Relationship Id="rId238" Type="http://schemas.openxmlformats.org/officeDocument/2006/relationships/image" Target="../media/image1120.png"/><Relationship Id="rId23" Type="http://schemas.openxmlformats.org/officeDocument/2006/relationships/image" Target="../media/image22.png"/><Relationship Id="rId119" Type="http://schemas.openxmlformats.org/officeDocument/2006/relationships/image" Target="../media/image50.png"/><Relationship Id="rId44" Type="http://schemas.openxmlformats.org/officeDocument/2006/relationships/image" Target="../media/image63.png"/><Relationship Id="rId65" Type="http://schemas.openxmlformats.org/officeDocument/2006/relationships/image" Target="../media/image112.png"/><Relationship Id="rId86" Type="http://schemas.openxmlformats.org/officeDocument/2006/relationships/image" Target="../media/image141.png"/><Relationship Id="rId130" Type="http://schemas.openxmlformats.org/officeDocument/2006/relationships/image" Target="../media/image68.png"/><Relationship Id="rId151" Type="http://schemas.openxmlformats.org/officeDocument/2006/relationships/image" Target="../media/image105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1110.png"/><Relationship Id="rId249" Type="http://schemas.openxmlformats.org/officeDocument/2006/relationships/image" Target="../media/image1131.png"/><Relationship Id="rId13" Type="http://schemas.openxmlformats.org/officeDocument/2006/relationships/image" Target="../media/image12.png"/><Relationship Id="rId109" Type="http://schemas.openxmlformats.org/officeDocument/2006/relationships/image" Target="../media/image38.png"/><Relationship Id="rId34" Type="http://schemas.openxmlformats.org/officeDocument/2006/relationships/image" Target="../media/image33.png"/><Relationship Id="rId55" Type="http://schemas.openxmlformats.org/officeDocument/2006/relationships/image" Target="../media/image79.png"/><Relationship Id="rId76" Type="http://schemas.openxmlformats.org/officeDocument/2006/relationships/image" Target="../media/image127.png"/><Relationship Id="rId97" Type="http://schemas.openxmlformats.org/officeDocument/2006/relationships/image" Target="../media/image152.png"/><Relationship Id="rId120" Type="http://schemas.openxmlformats.org/officeDocument/2006/relationships/image" Target="../media/image51.png"/><Relationship Id="rId141" Type="http://schemas.openxmlformats.org/officeDocument/2006/relationships/image" Target="../media/image94.png"/><Relationship Id="rId7" Type="http://schemas.openxmlformats.org/officeDocument/2006/relationships/image" Target="../media/image6.png"/><Relationship Id="rId162" Type="http://schemas.openxmlformats.org/officeDocument/2006/relationships/image" Target="../media/image131.png"/><Relationship Id="rId183" Type="http://schemas.openxmlformats.org/officeDocument/2006/relationships/image" Target="../media/image182.png"/><Relationship Id="rId218" Type="http://schemas.openxmlformats.org/officeDocument/2006/relationships/image" Target="../media/image1100.png"/><Relationship Id="rId239" Type="http://schemas.openxmlformats.org/officeDocument/2006/relationships/image" Target="../media/image1121.png"/><Relationship Id="rId24" Type="http://schemas.openxmlformats.org/officeDocument/2006/relationships/image" Target="../media/image23.png"/><Relationship Id="rId45" Type="http://schemas.openxmlformats.org/officeDocument/2006/relationships/image" Target="../media/image65.png"/><Relationship Id="rId66" Type="http://schemas.openxmlformats.org/officeDocument/2006/relationships/image" Target="../media/image113.png"/><Relationship Id="rId87" Type="http://schemas.openxmlformats.org/officeDocument/2006/relationships/image" Target="../media/image142.png"/><Relationship Id="rId110" Type="http://schemas.openxmlformats.org/officeDocument/2006/relationships/image" Target="../media/image39.png"/><Relationship Id="rId131" Type="http://schemas.openxmlformats.org/officeDocument/2006/relationships/image" Target="../media/image69.png"/><Relationship Id="rId152" Type="http://schemas.openxmlformats.org/officeDocument/2006/relationships/image" Target="../media/image106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1091.png"/><Relationship Id="rId229" Type="http://schemas.openxmlformats.org/officeDocument/2006/relationships/image" Target="../media/image1111.png"/><Relationship Id="rId240" Type="http://schemas.openxmlformats.org/officeDocument/2006/relationships/image" Target="../media/image1122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80.png"/><Relationship Id="rId77" Type="http://schemas.openxmlformats.org/officeDocument/2006/relationships/image" Target="../media/image128.png"/><Relationship Id="rId100" Type="http://schemas.openxmlformats.org/officeDocument/2006/relationships/image" Target="../media/image155.png"/><Relationship Id="rId8" Type="http://schemas.openxmlformats.org/officeDocument/2006/relationships/image" Target="../media/image7.png"/><Relationship Id="rId98" Type="http://schemas.openxmlformats.org/officeDocument/2006/relationships/image" Target="../media/image153.png"/><Relationship Id="rId121" Type="http://schemas.openxmlformats.org/officeDocument/2006/relationships/image" Target="../media/image52.png"/><Relationship Id="rId142" Type="http://schemas.openxmlformats.org/officeDocument/2006/relationships/image" Target="../media/image95.png"/><Relationship Id="rId163" Type="http://schemas.openxmlformats.org/officeDocument/2006/relationships/image" Target="../media/image132.png"/><Relationship Id="rId184" Type="http://schemas.openxmlformats.org/officeDocument/2006/relationships/image" Target="../media/image183.png"/><Relationship Id="rId219" Type="http://schemas.openxmlformats.org/officeDocument/2006/relationships/image" Target="../media/image1101.png"/><Relationship Id="rId230" Type="http://schemas.openxmlformats.org/officeDocument/2006/relationships/image" Target="../media/image1112.png"/><Relationship Id="rId25" Type="http://schemas.openxmlformats.org/officeDocument/2006/relationships/image" Target="../media/image24.png"/><Relationship Id="rId46" Type="http://schemas.openxmlformats.org/officeDocument/2006/relationships/image" Target="../media/image66.png"/><Relationship Id="rId67" Type="http://schemas.openxmlformats.org/officeDocument/2006/relationships/image" Target="../media/image114.png"/><Relationship Id="rId88" Type="http://schemas.openxmlformats.org/officeDocument/2006/relationships/image" Target="../media/image143.png"/><Relationship Id="rId111" Type="http://schemas.openxmlformats.org/officeDocument/2006/relationships/image" Target="../media/image40.png"/><Relationship Id="rId132" Type="http://schemas.openxmlformats.org/officeDocument/2006/relationships/image" Target="../media/image70.png"/><Relationship Id="rId153" Type="http://schemas.openxmlformats.org/officeDocument/2006/relationships/image" Target="../media/image107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651.png"/><Relationship Id="rId220" Type="http://schemas.openxmlformats.org/officeDocument/2006/relationships/image" Target="../media/image1102.png"/><Relationship Id="rId241" Type="http://schemas.openxmlformats.org/officeDocument/2006/relationships/image" Target="../media/image1123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81.png"/><Relationship Id="rId78" Type="http://schemas.openxmlformats.org/officeDocument/2006/relationships/image" Target="../media/image133.png"/><Relationship Id="rId99" Type="http://schemas.openxmlformats.org/officeDocument/2006/relationships/image" Target="../media/image154.png"/><Relationship Id="rId101" Type="http://schemas.openxmlformats.org/officeDocument/2006/relationships/image" Target="../media/image156.png"/><Relationship Id="rId122" Type="http://schemas.openxmlformats.org/officeDocument/2006/relationships/image" Target="../media/image53.png"/><Relationship Id="rId143" Type="http://schemas.openxmlformats.org/officeDocument/2006/relationships/image" Target="../media/image96.png"/><Relationship Id="rId164" Type="http://schemas.openxmlformats.org/officeDocument/2006/relationships/image" Target="../media/image160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1092.png"/><Relationship Id="rId215" Type="http://schemas.openxmlformats.org/officeDocument/2006/relationships/image" Target="../media/image1097.png"/><Relationship Id="rId236" Type="http://schemas.openxmlformats.org/officeDocument/2006/relationships/image" Target="../media/image1118.png"/><Relationship Id="rId26" Type="http://schemas.openxmlformats.org/officeDocument/2006/relationships/image" Target="../media/image25.png"/><Relationship Id="rId231" Type="http://schemas.openxmlformats.org/officeDocument/2006/relationships/image" Target="../media/image1113.png"/><Relationship Id="rId47" Type="http://schemas.openxmlformats.org/officeDocument/2006/relationships/image" Target="../media/image71.png"/><Relationship Id="rId68" Type="http://schemas.openxmlformats.org/officeDocument/2006/relationships/image" Target="../media/image115.png"/><Relationship Id="rId89" Type="http://schemas.openxmlformats.org/officeDocument/2006/relationships/image" Target="../media/image144.png"/><Relationship Id="rId112" Type="http://schemas.openxmlformats.org/officeDocument/2006/relationships/image" Target="../media/image41.png"/><Relationship Id="rId133" Type="http://schemas.openxmlformats.org/officeDocument/2006/relationships/image" Target="../media/image83.png"/><Relationship Id="rId154" Type="http://schemas.openxmlformats.org/officeDocument/2006/relationships/image" Target="../media/image108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1103.png"/><Relationship Id="rId242" Type="http://schemas.openxmlformats.org/officeDocument/2006/relationships/image" Target="../media/image1124.png"/><Relationship Id="rId37" Type="http://schemas.openxmlformats.org/officeDocument/2006/relationships/image" Target="../media/image36.png"/><Relationship Id="rId58" Type="http://schemas.openxmlformats.org/officeDocument/2006/relationships/image" Target="../media/image82.png"/><Relationship Id="rId79" Type="http://schemas.openxmlformats.org/officeDocument/2006/relationships/image" Target="../media/image134.png"/><Relationship Id="rId102" Type="http://schemas.openxmlformats.org/officeDocument/2006/relationships/image" Target="../media/image157.png"/><Relationship Id="rId123" Type="http://schemas.openxmlformats.org/officeDocument/2006/relationships/image" Target="../media/image54.png"/><Relationship Id="rId144" Type="http://schemas.openxmlformats.org/officeDocument/2006/relationships/image" Target="../media/image97.png"/><Relationship Id="rId90" Type="http://schemas.openxmlformats.org/officeDocument/2006/relationships/image" Target="../media/image145.png"/><Relationship Id="rId165" Type="http://schemas.openxmlformats.org/officeDocument/2006/relationships/image" Target="../media/image161.png"/><Relationship Id="rId186" Type="http://schemas.openxmlformats.org/officeDocument/2006/relationships/image" Target="../media/image185.png"/><Relationship Id="rId211" Type="http://schemas.openxmlformats.org/officeDocument/2006/relationships/image" Target="../media/image1093.png"/><Relationship Id="rId232" Type="http://schemas.openxmlformats.org/officeDocument/2006/relationships/image" Target="../media/image1114.png"/><Relationship Id="rId27" Type="http://schemas.openxmlformats.org/officeDocument/2006/relationships/image" Target="../media/image26.png"/><Relationship Id="rId48" Type="http://schemas.openxmlformats.org/officeDocument/2006/relationships/image" Target="../media/image72.png"/><Relationship Id="rId69" Type="http://schemas.openxmlformats.org/officeDocument/2006/relationships/image" Target="../media/image116.png"/><Relationship Id="rId113" Type="http://schemas.openxmlformats.org/officeDocument/2006/relationships/image" Target="../media/image42.png"/><Relationship Id="rId134" Type="http://schemas.openxmlformats.org/officeDocument/2006/relationships/image" Target="../media/image84.png"/><Relationship Id="rId80" Type="http://schemas.openxmlformats.org/officeDocument/2006/relationships/image" Target="../media/image135.png"/><Relationship Id="rId155" Type="http://schemas.openxmlformats.org/officeDocument/2006/relationships/image" Target="../media/image109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1104.png"/><Relationship Id="rId243" Type="http://schemas.openxmlformats.org/officeDocument/2006/relationships/image" Target="../media/image1125.png"/><Relationship Id="rId17" Type="http://schemas.openxmlformats.org/officeDocument/2006/relationships/image" Target="../media/image16.png"/><Relationship Id="rId38" Type="http://schemas.openxmlformats.org/officeDocument/2006/relationships/image" Target="../media/image47.png"/><Relationship Id="rId59" Type="http://schemas.openxmlformats.org/officeDocument/2006/relationships/image" Target="../media/image90.png"/><Relationship Id="rId103" Type="http://schemas.openxmlformats.org/officeDocument/2006/relationships/image" Target="../media/image158.png"/><Relationship Id="rId124" Type="http://schemas.openxmlformats.org/officeDocument/2006/relationships/image" Target="../media/image55.png"/><Relationship Id="rId70" Type="http://schemas.openxmlformats.org/officeDocument/2006/relationships/image" Target="../media/image121.png"/><Relationship Id="rId91" Type="http://schemas.openxmlformats.org/officeDocument/2006/relationships/image" Target="../media/image146.png"/><Relationship Id="rId145" Type="http://schemas.openxmlformats.org/officeDocument/2006/relationships/image" Target="../media/image98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094.png"/><Relationship Id="rId233" Type="http://schemas.openxmlformats.org/officeDocument/2006/relationships/image" Target="../media/image1115.png"/><Relationship Id="rId28" Type="http://schemas.openxmlformats.org/officeDocument/2006/relationships/image" Target="../media/image27.png"/><Relationship Id="rId49" Type="http://schemas.openxmlformats.org/officeDocument/2006/relationships/image" Target="../media/image73.png"/><Relationship Id="rId114" Type="http://schemas.openxmlformats.org/officeDocument/2006/relationships/image" Target="../media/image43.png"/><Relationship Id="rId60" Type="http://schemas.openxmlformats.org/officeDocument/2006/relationships/image" Target="../media/image91.png"/><Relationship Id="rId81" Type="http://schemas.openxmlformats.org/officeDocument/2006/relationships/image" Target="../media/image136.png"/><Relationship Id="rId135" Type="http://schemas.openxmlformats.org/officeDocument/2006/relationships/image" Target="../media/image85.png"/><Relationship Id="rId156" Type="http://schemas.openxmlformats.org/officeDocument/2006/relationships/image" Target="../media/image117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1105.png"/><Relationship Id="rId244" Type="http://schemas.openxmlformats.org/officeDocument/2006/relationships/image" Target="../media/image1126.png"/><Relationship Id="rId18" Type="http://schemas.openxmlformats.org/officeDocument/2006/relationships/image" Target="../media/image17.png"/><Relationship Id="rId39" Type="http://schemas.openxmlformats.org/officeDocument/2006/relationships/image" Target="../media/image49.png"/><Relationship Id="rId50" Type="http://schemas.openxmlformats.org/officeDocument/2006/relationships/image" Target="../media/image74.png"/><Relationship Id="rId104" Type="http://schemas.openxmlformats.org/officeDocument/2006/relationships/image" Target="../media/image159.png"/><Relationship Id="rId125" Type="http://schemas.openxmlformats.org/officeDocument/2006/relationships/image" Target="../media/image56.png"/><Relationship Id="rId146" Type="http://schemas.openxmlformats.org/officeDocument/2006/relationships/image" Target="../media/image100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122.png"/><Relationship Id="rId92" Type="http://schemas.openxmlformats.org/officeDocument/2006/relationships/image" Target="../media/image147.png"/><Relationship Id="rId213" Type="http://schemas.openxmlformats.org/officeDocument/2006/relationships/image" Target="../media/image1095.png"/><Relationship Id="rId234" Type="http://schemas.openxmlformats.org/officeDocument/2006/relationships/image" Target="../media/image1116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58.png"/><Relationship Id="rId115" Type="http://schemas.openxmlformats.org/officeDocument/2006/relationships/image" Target="../media/image44.png"/><Relationship Id="rId136" Type="http://schemas.openxmlformats.org/officeDocument/2006/relationships/image" Target="../media/image86.png"/><Relationship Id="rId157" Type="http://schemas.openxmlformats.org/officeDocument/2006/relationships/image" Target="../media/image118.png"/><Relationship Id="rId178" Type="http://schemas.openxmlformats.org/officeDocument/2006/relationships/image" Target="../media/image177.png"/><Relationship Id="rId61" Type="http://schemas.openxmlformats.org/officeDocument/2006/relationships/image" Target="../media/image92.png"/><Relationship Id="rId82" Type="http://schemas.openxmlformats.org/officeDocument/2006/relationships/image" Target="../media/image13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1106.png"/><Relationship Id="rId245" Type="http://schemas.openxmlformats.org/officeDocument/2006/relationships/image" Target="../media/image1127.png"/><Relationship Id="rId30" Type="http://schemas.openxmlformats.org/officeDocument/2006/relationships/image" Target="../media/image29.png"/><Relationship Id="rId105" Type="http://schemas.openxmlformats.org/officeDocument/2006/relationships/image" Target="../media/image162.png"/><Relationship Id="rId126" Type="http://schemas.openxmlformats.org/officeDocument/2006/relationships/image" Target="../media/image57.png"/><Relationship Id="rId147" Type="http://schemas.openxmlformats.org/officeDocument/2006/relationships/image" Target="../media/image101.png"/><Relationship Id="rId168" Type="http://schemas.openxmlformats.org/officeDocument/2006/relationships/image" Target="../media/image167.png"/><Relationship Id="rId51" Type="http://schemas.openxmlformats.org/officeDocument/2006/relationships/image" Target="../media/image75.png"/><Relationship Id="rId72" Type="http://schemas.openxmlformats.org/officeDocument/2006/relationships/image" Target="../media/image123.png"/><Relationship Id="rId93" Type="http://schemas.openxmlformats.org/officeDocument/2006/relationships/image" Target="../media/image148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1096.png"/><Relationship Id="rId235" Type="http://schemas.openxmlformats.org/officeDocument/2006/relationships/image" Target="../media/image1117.png"/><Relationship Id="rId116" Type="http://schemas.openxmlformats.org/officeDocument/2006/relationships/image" Target="../media/image45.png"/><Relationship Id="rId137" Type="http://schemas.openxmlformats.org/officeDocument/2006/relationships/image" Target="../media/image87.png"/><Relationship Id="rId158" Type="http://schemas.openxmlformats.org/officeDocument/2006/relationships/image" Target="../media/image119.png"/><Relationship Id="rId20" Type="http://schemas.openxmlformats.org/officeDocument/2006/relationships/image" Target="../media/image19.png"/><Relationship Id="rId41" Type="http://schemas.openxmlformats.org/officeDocument/2006/relationships/image" Target="../media/image59.png"/><Relationship Id="rId62" Type="http://schemas.openxmlformats.org/officeDocument/2006/relationships/image" Target="../media/image99.png"/><Relationship Id="rId83" Type="http://schemas.openxmlformats.org/officeDocument/2006/relationships/image" Target="../media/image138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1107.png"/><Relationship Id="rId246" Type="http://schemas.openxmlformats.org/officeDocument/2006/relationships/image" Target="../media/image1128.png"/><Relationship Id="rId106" Type="http://schemas.openxmlformats.org/officeDocument/2006/relationships/image" Target="../media/image163.png"/><Relationship Id="rId127" Type="http://schemas.openxmlformats.org/officeDocument/2006/relationships/image" Target="../media/image6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76.png"/><Relationship Id="rId73" Type="http://schemas.openxmlformats.org/officeDocument/2006/relationships/image" Target="../media/image124.png"/><Relationship Id="rId94" Type="http://schemas.openxmlformats.org/officeDocument/2006/relationships/image" Target="../media/image149.png"/><Relationship Id="rId148" Type="http://schemas.openxmlformats.org/officeDocument/2006/relationships/image" Target="../media/image102.png"/><Relationship Id="rId169" Type="http://schemas.openxmlformats.org/officeDocument/2006/relationships/image" Target="../media/image168.png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32.png"/><Relationship Id="rId18" Type="http://schemas.openxmlformats.org/officeDocument/2006/relationships/image" Target="../media/image1137.png"/><Relationship Id="rId26" Type="http://schemas.openxmlformats.org/officeDocument/2006/relationships/image" Target="../media/image1144.png"/><Relationship Id="rId3" Type="http://schemas.openxmlformats.org/officeDocument/2006/relationships/image" Target="../media/image387.png"/><Relationship Id="rId21" Type="http://schemas.openxmlformats.org/officeDocument/2006/relationships/image" Target="../media/image1139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136.png"/><Relationship Id="rId25" Type="http://schemas.openxmlformats.org/officeDocument/2006/relationships/image" Target="../media/image1143.png"/><Relationship Id="rId33" Type="http://schemas.openxmlformats.org/officeDocument/2006/relationships/image" Target="../media/image1150.png"/><Relationship Id="rId2" Type="http://schemas.openxmlformats.org/officeDocument/2006/relationships/image" Target="../media/image386.png"/><Relationship Id="rId16" Type="http://schemas.openxmlformats.org/officeDocument/2006/relationships/image" Target="../media/image1135.png"/><Relationship Id="rId20" Type="http://schemas.openxmlformats.org/officeDocument/2006/relationships/image" Target="../media/image796.png"/><Relationship Id="rId29" Type="http://schemas.openxmlformats.org/officeDocument/2006/relationships/image" Target="../media/image11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142.png"/><Relationship Id="rId32" Type="http://schemas.openxmlformats.org/officeDocument/2006/relationships/image" Target="../media/image1149.png"/><Relationship Id="rId5" Type="http://schemas.openxmlformats.org/officeDocument/2006/relationships/image" Target="../media/image389.png"/><Relationship Id="rId15" Type="http://schemas.openxmlformats.org/officeDocument/2006/relationships/image" Target="../media/image1134.png"/><Relationship Id="rId23" Type="http://schemas.openxmlformats.org/officeDocument/2006/relationships/image" Target="../media/image1141.png"/><Relationship Id="rId28" Type="http://schemas.openxmlformats.org/officeDocument/2006/relationships/image" Target="../media/image1145.png"/><Relationship Id="rId10" Type="http://schemas.openxmlformats.org/officeDocument/2006/relationships/image" Target="../media/image394.png"/><Relationship Id="rId19" Type="http://schemas.openxmlformats.org/officeDocument/2006/relationships/image" Target="../media/image1138.png"/><Relationship Id="rId31" Type="http://schemas.openxmlformats.org/officeDocument/2006/relationships/image" Target="../media/image1148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133.png"/><Relationship Id="rId22" Type="http://schemas.openxmlformats.org/officeDocument/2006/relationships/image" Target="../media/image1140.png"/><Relationship Id="rId27" Type="http://schemas.openxmlformats.org/officeDocument/2006/relationships/image" Target="../media/image412.png"/><Relationship Id="rId30" Type="http://schemas.openxmlformats.org/officeDocument/2006/relationships/image" Target="../media/image1147.png"/><Relationship Id="rId8" Type="http://schemas.openxmlformats.org/officeDocument/2006/relationships/image" Target="../media/image392.png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51.png"/><Relationship Id="rId18" Type="http://schemas.openxmlformats.org/officeDocument/2006/relationships/image" Target="../media/image1156.png"/><Relationship Id="rId26" Type="http://schemas.openxmlformats.org/officeDocument/2006/relationships/image" Target="../media/image1164.png"/><Relationship Id="rId39" Type="http://schemas.openxmlformats.org/officeDocument/2006/relationships/image" Target="../media/image1177.png"/><Relationship Id="rId21" Type="http://schemas.openxmlformats.org/officeDocument/2006/relationships/image" Target="../media/image1159.png"/><Relationship Id="rId34" Type="http://schemas.openxmlformats.org/officeDocument/2006/relationships/image" Target="../media/image1172.png"/><Relationship Id="rId42" Type="http://schemas.openxmlformats.org/officeDocument/2006/relationships/image" Target="../media/image1180.png"/><Relationship Id="rId47" Type="http://schemas.openxmlformats.org/officeDocument/2006/relationships/image" Target="../media/image1185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1154.png"/><Relationship Id="rId29" Type="http://schemas.openxmlformats.org/officeDocument/2006/relationships/image" Target="../media/image1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162.png"/><Relationship Id="rId32" Type="http://schemas.openxmlformats.org/officeDocument/2006/relationships/image" Target="../media/image1170.png"/><Relationship Id="rId37" Type="http://schemas.openxmlformats.org/officeDocument/2006/relationships/image" Target="../media/image1175.png"/><Relationship Id="rId40" Type="http://schemas.openxmlformats.org/officeDocument/2006/relationships/image" Target="../media/image1178.png"/><Relationship Id="rId45" Type="http://schemas.openxmlformats.org/officeDocument/2006/relationships/image" Target="../media/image1183.png"/><Relationship Id="rId5" Type="http://schemas.openxmlformats.org/officeDocument/2006/relationships/image" Target="../media/image389.png"/><Relationship Id="rId15" Type="http://schemas.openxmlformats.org/officeDocument/2006/relationships/image" Target="../media/image1153.png"/><Relationship Id="rId23" Type="http://schemas.openxmlformats.org/officeDocument/2006/relationships/image" Target="../media/image1161.png"/><Relationship Id="rId28" Type="http://schemas.openxmlformats.org/officeDocument/2006/relationships/image" Target="../media/image1166.png"/><Relationship Id="rId36" Type="http://schemas.openxmlformats.org/officeDocument/2006/relationships/image" Target="../media/image1174.png"/><Relationship Id="rId10" Type="http://schemas.openxmlformats.org/officeDocument/2006/relationships/image" Target="../media/image394.png"/><Relationship Id="rId19" Type="http://schemas.openxmlformats.org/officeDocument/2006/relationships/image" Target="../media/image1157.png"/><Relationship Id="rId31" Type="http://schemas.openxmlformats.org/officeDocument/2006/relationships/image" Target="../media/image1169.png"/><Relationship Id="rId44" Type="http://schemas.openxmlformats.org/officeDocument/2006/relationships/image" Target="../media/image118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152.png"/><Relationship Id="rId22" Type="http://schemas.openxmlformats.org/officeDocument/2006/relationships/image" Target="../media/image1160.png"/><Relationship Id="rId27" Type="http://schemas.openxmlformats.org/officeDocument/2006/relationships/image" Target="../media/image1165.png"/><Relationship Id="rId30" Type="http://schemas.openxmlformats.org/officeDocument/2006/relationships/image" Target="../media/image1168.png"/><Relationship Id="rId35" Type="http://schemas.openxmlformats.org/officeDocument/2006/relationships/image" Target="../media/image1173.png"/><Relationship Id="rId43" Type="http://schemas.openxmlformats.org/officeDocument/2006/relationships/image" Target="../media/image1181.png"/><Relationship Id="rId48" Type="http://schemas.openxmlformats.org/officeDocument/2006/relationships/image" Target="../media/image1186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1155.png"/><Relationship Id="rId25" Type="http://schemas.openxmlformats.org/officeDocument/2006/relationships/image" Target="../media/image1163.png"/><Relationship Id="rId33" Type="http://schemas.openxmlformats.org/officeDocument/2006/relationships/image" Target="../media/image1171.png"/><Relationship Id="rId38" Type="http://schemas.openxmlformats.org/officeDocument/2006/relationships/image" Target="../media/image1176.png"/><Relationship Id="rId46" Type="http://schemas.openxmlformats.org/officeDocument/2006/relationships/image" Target="../media/image1184.png"/><Relationship Id="rId20" Type="http://schemas.openxmlformats.org/officeDocument/2006/relationships/image" Target="../media/image1158.png"/><Relationship Id="rId41" Type="http://schemas.openxmlformats.org/officeDocument/2006/relationships/image" Target="../media/image117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187.png"/><Relationship Id="rId18" Type="http://schemas.openxmlformats.org/officeDocument/2006/relationships/image" Target="../media/image1192.png"/><Relationship Id="rId26" Type="http://schemas.openxmlformats.org/officeDocument/2006/relationships/image" Target="../media/image1181.png"/><Relationship Id="rId3" Type="http://schemas.openxmlformats.org/officeDocument/2006/relationships/image" Target="../media/image387.png"/><Relationship Id="rId21" Type="http://schemas.openxmlformats.org/officeDocument/2006/relationships/image" Target="../media/image1169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191.png"/><Relationship Id="rId25" Type="http://schemas.openxmlformats.org/officeDocument/2006/relationships/image" Target="../media/image1180.png"/><Relationship Id="rId2" Type="http://schemas.openxmlformats.org/officeDocument/2006/relationships/image" Target="../media/image386.png"/><Relationship Id="rId16" Type="http://schemas.openxmlformats.org/officeDocument/2006/relationships/image" Target="../media/image1190.png"/><Relationship Id="rId20" Type="http://schemas.openxmlformats.org/officeDocument/2006/relationships/image" Target="../media/image1168.png"/><Relationship Id="rId29" Type="http://schemas.openxmlformats.org/officeDocument/2006/relationships/image" Target="../media/image11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194.png"/><Relationship Id="rId5" Type="http://schemas.openxmlformats.org/officeDocument/2006/relationships/image" Target="../media/image389.png"/><Relationship Id="rId15" Type="http://schemas.openxmlformats.org/officeDocument/2006/relationships/image" Target="../media/image1189.png"/><Relationship Id="rId23" Type="http://schemas.openxmlformats.org/officeDocument/2006/relationships/image" Target="../media/image1178.png"/><Relationship Id="rId28" Type="http://schemas.openxmlformats.org/officeDocument/2006/relationships/image" Target="../media/image1183.png"/><Relationship Id="rId10" Type="http://schemas.openxmlformats.org/officeDocument/2006/relationships/image" Target="../media/image394.png"/><Relationship Id="rId19" Type="http://schemas.openxmlformats.org/officeDocument/2006/relationships/image" Target="../media/image1193.png"/><Relationship Id="rId31" Type="http://schemas.openxmlformats.org/officeDocument/2006/relationships/image" Target="../media/image118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188.png"/><Relationship Id="rId22" Type="http://schemas.openxmlformats.org/officeDocument/2006/relationships/image" Target="../media/image1170.png"/><Relationship Id="rId27" Type="http://schemas.openxmlformats.org/officeDocument/2006/relationships/image" Target="../media/image1179.png"/><Relationship Id="rId30" Type="http://schemas.openxmlformats.org/officeDocument/2006/relationships/image" Target="../media/image1184.png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95.png"/><Relationship Id="rId18" Type="http://schemas.openxmlformats.org/officeDocument/2006/relationships/image" Target="../media/image1176.png"/><Relationship Id="rId26" Type="http://schemas.openxmlformats.org/officeDocument/2006/relationships/image" Target="../media/image1169.png"/><Relationship Id="rId39" Type="http://schemas.openxmlformats.org/officeDocument/2006/relationships/image" Target="../media/image1184.png"/><Relationship Id="rId21" Type="http://schemas.openxmlformats.org/officeDocument/2006/relationships/image" Target="../media/image1164.png"/><Relationship Id="rId34" Type="http://schemas.openxmlformats.org/officeDocument/2006/relationships/image" Target="../media/image1180.png"/><Relationship Id="rId42" Type="http://schemas.openxmlformats.org/officeDocument/2006/relationships/image" Target="../media/image1155.png"/><Relationship Id="rId47" Type="http://schemas.openxmlformats.org/officeDocument/2006/relationships/image" Target="../media/image1199.png"/><Relationship Id="rId50" Type="http://schemas.openxmlformats.org/officeDocument/2006/relationships/image" Target="../media/image1202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1190.png"/><Relationship Id="rId29" Type="http://schemas.openxmlformats.org/officeDocument/2006/relationships/image" Target="../media/image1172.png"/><Relationship Id="rId11" Type="http://schemas.openxmlformats.org/officeDocument/2006/relationships/image" Target="../media/image395.png"/><Relationship Id="rId24" Type="http://schemas.openxmlformats.org/officeDocument/2006/relationships/image" Target="../media/image1167.png"/><Relationship Id="rId32" Type="http://schemas.openxmlformats.org/officeDocument/2006/relationships/image" Target="../media/image1178.png"/><Relationship Id="rId37" Type="http://schemas.openxmlformats.org/officeDocument/2006/relationships/image" Target="../media/image1183.png"/><Relationship Id="rId40" Type="http://schemas.openxmlformats.org/officeDocument/2006/relationships/image" Target="../media/image1182.png"/><Relationship Id="rId45" Type="http://schemas.openxmlformats.org/officeDocument/2006/relationships/image" Target="../media/image1198.png"/><Relationship Id="rId5" Type="http://schemas.openxmlformats.org/officeDocument/2006/relationships/image" Target="../media/image389.png"/><Relationship Id="rId15" Type="http://schemas.openxmlformats.org/officeDocument/2006/relationships/image" Target="../media/image1189.png"/><Relationship Id="rId23" Type="http://schemas.openxmlformats.org/officeDocument/2006/relationships/image" Target="../media/image1166.png"/><Relationship Id="rId28" Type="http://schemas.openxmlformats.org/officeDocument/2006/relationships/image" Target="../media/image1171.png"/><Relationship Id="rId36" Type="http://schemas.openxmlformats.org/officeDocument/2006/relationships/image" Target="../media/image1179.png"/><Relationship Id="rId49" Type="http://schemas.openxmlformats.org/officeDocument/2006/relationships/image" Target="../media/image1201.png"/><Relationship Id="rId10" Type="http://schemas.openxmlformats.org/officeDocument/2006/relationships/image" Target="../media/image394.png"/><Relationship Id="rId19" Type="http://schemas.openxmlformats.org/officeDocument/2006/relationships/image" Target="../media/image1177.png"/><Relationship Id="rId31" Type="http://schemas.openxmlformats.org/officeDocument/2006/relationships/image" Target="../media/image1174.png"/><Relationship Id="rId44" Type="http://schemas.openxmlformats.org/officeDocument/2006/relationships/image" Target="../media/image115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196.png"/><Relationship Id="rId22" Type="http://schemas.openxmlformats.org/officeDocument/2006/relationships/image" Target="../media/image1165.png"/><Relationship Id="rId27" Type="http://schemas.openxmlformats.org/officeDocument/2006/relationships/image" Target="../media/image1170.png"/><Relationship Id="rId30" Type="http://schemas.openxmlformats.org/officeDocument/2006/relationships/image" Target="../media/image1173.png"/><Relationship Id="rId35" Type="http://schemas.openxmlformats.org/officeDocument/2006/relationships/image" Target="../media/image1181.png"/><Relationship Id="rId43" Type="http://schemas.openxmlformats.org/officeDocument/2006/relationships/image" Target="../media/image1156.png"/><Relationship Id="rId48" Type="http://schemas.openxmlformats.org/officeDocument/2006/relationships/image" Target="../media/image1200.png"/><Relationship Id="rId8" Type="http://schemas.openxmlformats.org/officeDocument/2006/relationships/image" Target="../media/image392.png"/><Relationship Id="rId51" Type="http://schemas.openxmlformats.org/officeDocument/2006/relationships/image" Target="../media/image1203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1175.png"/><Relationship Id="rId25" Type="http://schemas.openxmlformats.org/officeDocument/2006/relationships/image" Target="../media/image1168.png"/><Relationship Id="rId33" Type="http://schemas.openxmlformats.org/officeDocument/2006/relationships/image" Target="../media/image1194.png"/><Relationship Id="rId38" Type="http://schemas.openxmlformats.org/officeDocument/2006/relationships/image" Target="../media/image1158.png"/><Relationship Id="rId46" Type="http://schemas.openxmlformats.org/officeDocument/2006/relationships/image" Target="../media/image1159.png"/><Relationship Id="rId20" Type="http://schemas.openxmlformats.org/officeDocument/2006/relationships/image" Target="../media/image1197.png"/><Relationship Id="rId41" Type="http://schemas.openxmlformats.org/officeDocument/2006/relationships/image" Target="../media/image1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204.png"/><Relationship Id="rId18" Type="http://schemas.openxmlformats.org/officeDocument/2006/relationships/image" Target="../media/image1209.png"/><Relationship Id="rId3" Type="http://schemas.openxmlformats.org/officeDocument/2006/relationships/image" Target="../media/image387.png"/><Relationship Id="rId21" Type="http://schemas.openxmlformats.org/officeDocument/2006/relationships/image" Target="../media/image121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208.png"/><Relationship Id="rId2" Type="http://schemas.openxmlformats.org/officeDocument/2006/relationships/image" Target="../media/image386.png"/><Relationship Id="rId16" Type="http://schemas.openxmlformats.org/officeDocument/2006/relationships/image" Target="../media/image1207.png"/><Relationship Id="rId20" Type="http://schemas.openxmlformats.org/officeDocument/2006/relationships/image" Target="../media/image12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215.png"/><Relationship Id="rId5" Type="http://schemas.openxmlformats.org/officeDocument/2006/relationships/image" Target="../media/image389.png"/><Relationship Id="rId15" Type="http://schemas.openxmlformats.org/officeDocument/2006/relationships/image" Target="../media/image1206.png"/><Relationship Id="rId23" Type="http://schemas.openxmlformats.org/officeDocument/2006/relationships/image" Target="../media/image1214.png"/><Relationship Id="rId10" Type="http://schemas.openxmlformats.org/officeDocument/2006/relationships/image" Target="../media/image394.png"/><Relationship Id="rId19" Type="http://schemas.openxmlformats.org/officeDocument/2006/relationships/image" Target="../media/image1210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205.png"/><Relationship Id="rId22" Type="http://schemas.openxmlformats.org/officeDocument/2006/relationships/image" Target="../media/image12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12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17.png"/></Relationships>
</file>

<file path=ppt/slides/_rels/slide5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18.png"/><Relationship Id="rId18" Type="http://schemas.openxmlformats.org/officeDocument/2006/relationships/image" Target="../media/image1220.png"/><Relationship Id="rId26" Type="http://schemas.openxmlformats.org/officeDocument/2006/relationships/image" Target="../media/image997.png"/><Relationship Id="rId39" Type="http://schemas.openxmlformats.org/officeDocument/2006/relationships/image" Target="../media/image1010.png"/><Relationship Id="rId21" Type="http://schemas.openxmlformats.org/officeDocument/2006/relationships/image" Target="../media/image992.png"/><Relationship Id="rId34" Type="http://schemas.openxmlformats.org/officeDocument/2006/relationships/image" Target="../media/image100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219.png"/><Relationship Id="rId25" Type="http://schemas.openxmlformats.org/officeDocument/2006/relationships/image" Target="../media/image996.png"/><Relationship Id="rId33" Type="http://schemas.openxmlformats.org/officeDocument/2006/relationships/image" Target="../media/image1004.png"/><Relationship Id="rId38" Type="http://schemas.openxmlformats.org/officeDocument/2006/relationships/image" Target="../media/image1009.png"/><Relationship Id="rId2" Type="http://schemas.openxmlformats.org/officeDocument/2006/relationships/image" Target="../media/image386.png"/><Relationship Id="rId16" Type="http://schemas.openxmlformats.org/officeDocument/2006/relationships/image" Target="../media/image987.png"/><Relationship Id="rId20" Type="http://schemas.openxmlformats.org/officeDocument/2006/relationships/image" Target="../media/image991.png"/><Relationship Id="rId29" Type="http://schemas.openxmlformats.org/officeDocument/2006/relationships/image" Target="../media/image10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995.png"/><Relationship Id="rId32" Type="http://schemas.openxmlformats.org/officeDocument/2006/relationships/image" Target="../media/image1003.png"/><Relationship Id="rId37" Type="http://schemas.openxmlformats.org/officeDocument/2006/relationships/image" Target="../media/image1008.png"/><Relationship Id="rId5" Type="http://schemas.openxmlformats.org/officeDocument/2006/relationships/image" Target="../media/image389.png"/><Relationship Id="rId15" Type="http://schemas.openxmlformats.org/officeDocument/2006/relationships/image" Target="../media/image986.png"/><Relationship Id="rId23" Type="http://schemas.openxmlformats.org/officeDocument/2006/relationships/image" Target="../media/image994.png"/><Relationship Id="rId28" Type="http://schemas.openxmlformats.org/officeDocument/2006/relationships/image" Target="../media/image999.png"/><Relationship Id="rId36" Type="http://schemas.openxmlformats.org/officeDocument/2006/relationships/image" Target="../media/image1007.png"/><Relationship Id="rId10" Type="http://schemas.openxmlformats.org/officeDocument/2006/relationships/image" Target="../media/image394.png"/><Relationship Id="rId19" Type="http://schemas.openxmlformats.org/officeDocument/2006/relationships/image" Target="../media/image990.png"/><Relationship Id="rId31" Type="http://schemas.openxmlformats.org/officeDocument/2006/relationships/image" Target="../media/image100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85.png"/><Relationship Id="rId22" Type="http://schemas.openxmlformats.org/officeDocument/2006/relationships/image" Target="../media/image993.png"/><Relationship Id="rId27" Type="http://schemas.openxmlformats.org/officeDocument/2006/relationships/image" Target="../media/image998.png"/><Relationship Id="rId30" Type="http://schemas.openxmlformats.org/officeDocument/2006/relationships/image" Target="../media/image1001.png"/><Relationship Id="rId35" Type="http://schemas.openxmlformats.org/officeDocument/2006/relationships/image" Target="../media/image1006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221.png"/><Relationship Id="rId18" Type="http://schemas.openxmlformats.org/officeDocument/2006/relationships/image" Target="../media/image1226.png"/><Relationship Id="rId26" Type="http://schemas.openxmlformats.org/officeDocument/2006/relationships/image" Target="../media/image1232.png"/><Relationship Id="rId3" Type="http://schemas.openxmlformats.org/officeDocument/2006/relationships/image" Target="../media/image387.png"/><Relationship Id="rId21" Type="http://schemas.openxmlformats.org/officeDocument/2006/relationships/image" Target="../media/image122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225.png"/><Relationship Id="rId25" Type="http://schemas.openxmlformats.org/officeDocument/2006/relationships/image" Target="../media/image1231.png"/><Relationship Id="rId2" Type="http://schemas.openxmlformats.org/officeDocument/2006/relationships/image" Target="../media/image386.png"/><Relationship Id="rId16" Type="http://schemas.openxmlformats.org/officeDocument/2006/relationships/image" Target="../media/image1224.png"/><Relationship Id="rId20" Type="http://schemas.openxmlformats.org/officeDocument/2006/relationships/image" Target="../media/image1227.png"/><Relationship Id="rId29" Type="http://schemas.openxmlformats.org/officeDocument/2006/relationships/image" Target="../media/image4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230.png"/><Relationship Id="rId32" Type="http://schemas.openxmlformats.org/officeDocument/2006/relationships/image" Target="../media/image1237.png"/><Relationship Id="rId5" Type="http://schemas.openxmlformats.org/officeDocument/2006/relationships/image" Target="../media/image389.png"/><Relationship Id="rId15" Type="http://schemas.openxmlformats.org/officeDocument/2006/relationships/image" Target="../media/image1223.png"/><Relationship Id="rId23" Type="http://schemas.openxmlformats.org/officeDocument/2006/relationships/image" Target="../media/image663.png"/><Relationship Id="rId28" Type="http://schemas.openxmlformats.org/officeDocument/2006/relationships/image" Target="../media/image1234.png"/><Relationship Id="rId10" Type="http://schemas.openxmlformats.org/officeDocument/2006/relationships/image" Target="../media/image394.png"/><Relationship Id="rId19" Type="http://schemas.openxmlformats.org/officeDocument/2006/relationships/image" Target="../media/image535.png"/><Relationship Id="rId31" Type="http://schemas.openxmlformats.org/officeDocument/2006/relationships/image" Target="../media/image1236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222.png"/><Relationship Id="rId22" Type="http://schemas.openxmlformats.org/officeDocument/2006/relationships/image" Target="../media/image1229.png"/><Relationship Id="rId27" Type="http://schemas.openxmlformats.org/officeDocument/2006/relationships/image" Target="../media/image1233.png"/><Relationship Id="rId30" Type="http://schemas.openxmlformats.org/officeDocument/2006/relationships/image" Target="../media/image1235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2.png"/><Relationship Id="rId18" Type="http://schemas.openxmlformats.org/officeDocument/2006/relationships/image" Target="../media/image516.png"/><Relationship Id="rId26" Type="http://schemas.openxmlformats.org/officeDocument/2006/relationships/image" Target="../media/image522.png"/><Relationship Id="rId3" Type="http://schemas.openxmlformats.org/officeDocument/2006/relationships/image" Target="../media/image387.png"/><Relationship Id="rId21" Type="http://schemas.openxmlformats.org/officeDocument/2006/relationships/image" Target="../media/image518.png"/><Relationship Id="rId34" Type="http://schemas.openxmlformats.org/officeDocument/2006/relationships/image" Target="../media/image530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515.png"/><Relationship Id="rId25" Type="http://schemas.openxmlformats.org/officeDocument/2006/relationships/image" Target="../media/image521.png"/><Relationship Id="rId33" Type="http://schemas.openxmlformats.org/officeDocument/2006/relationships/image" Target="../media/image529.png"/><Relationship Id="rId2" Type="http://schemas.openxmlformats.org/officeDocument/2006/relationships/image" Target="../media/image386.png"/><Relationship Id="rId16" Type="http://schemas.openxmlformats.org/officeDocument/2006/relationships/image" Target="../media/image514.png"/><Relationship Id="rId20" Type="http://schemas.openxmlformats.org/officeDocument/2006/relationships/image" Target="../media/image517.png"/><Relationship Id="rId29" Type="http://schemas.openxmlformats.org/officeDocument/2006/relationships/image" Target="../media/image5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520.png"/><Relationship Id="rId32" Type="http://schemas.openxmlformats.org/officeDocument/2006/relationships/image" Target="../media/image528.png"/><Relationship Id="rId5" Type="http://schemas.openxmlformats.org/officeDocument/2006/relationships/image" Target="../media/image389.png"/><Relationship Id="rId15" Type="http://schemas.openxmlformats.org/officeDocument/2006/relationships/image" Target="../media/image489.png"/><Relationship Id="rId23" Type="http://schemas.openxmlformats.org/officeDocument/2006/relationships/image" Target="../media/image519.png"/><Relationship Id="rId28" Type="http://schemas.openxmlformats.org/officeDocument/2006/relationships/image" Target="../media/image524.png"/><Relationship Id="rId36" Type="http://schemas.openxmlformats.org/officeDocument/2006/relationships/image" Target="../media/image532.png"/><Relationship Id="rId10" Type="http://schemas.openxmlformats.org/officeDocument/2006/relationships/image" Target="../media/image394.png"/><Relationship Id="rId19" Type="http://schemas.openxmlformats.org/officeDocument/2006/relationships/image" Target="../media/image497.png"/><Relationship Id="rId31" Type="http://schemas.openxmlformats.org/officeDocument/2006/relationships/image" Target="../media/image52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513.png"/><Relationship Id="rId22" Type="http://schemas.openxmlformats.org/officeDocument/2006/relationships/image" Target="../media/image412.png"/><Relationship Id="rId27" Type="http://schemas.openxmlformats.org/officeDocument/2006/relationships/image" Target="../media/image523.png"/><Relationship Id="rId30" Type="http://schemas.openxmlformats.org/officeDocument/2006/relationships/image" Target="../media/image526.png"/><Relationship Id="rId35" Type="http://schemas.openxmlformats.org/officeDocument/2006/relationships/image" Target="../media/image531.png"/><Relationship Id="rId8" Type="http://schemas.openxmlformats.org/officeDocument/2006/relationships/image" Target="../media/image392.png"/></Relationships>
</file>

<file path=ppt/slides/_rels/slide6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8.png"/><Relationship Id="rId18" Type="http://schemas.openxmlformats.org/officeDocument/2006/relationships/image" Target="../media/image1243.png"/><Relationship Id="rId26" Type="http://schemas.openxmlformats.org/officeDocument/2006/relationships/image" Target="../media/image1251.png"/><Relationship Id="rId21" Type="http://schemas.openxmlformats.org/officeDocument/2006/relationships/image" Target="../media/image1246.png"/><Relationship Id="rId34" Type="http://schemas.openxmlformats.org/officeDocument/2006/relationships/image" Target="../media/image1259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242.png"/><Relationship Id="rId25" Type="http://schemas.openxmlformats.org/officeDocument/2006/relationships/image" Target="../media/image1250.png"/><Relationship Id="rId33" Type="http://schemas.openxmlformats.org/officeDocument/2006/relationships/image" Target="../media/image1258.png"/><Relationship Id="rId38" Type="http://schemas.openxmlformats.org/officeDocument/2006/relationships/image" Target="../media/image1262.png"/><Relationship Id="rId2" Type="http://schemas.openxmlformats.org/officeDocument/2006/relationships/image" Target="../media/image386.png"/><Relationship Id="rId16" Type="http://schemas.openxmlformats.org/officeDocument/2006/relationships/image" Target="../media/image1241.png"/><Relationship Id="rId20" Type="http://schemas.openxmlformats.org/officeDocument/2006/relationships/image" Target="../media/image1245.png"/><Relationship Id="rId29" Type="http://schemas.openxmlformats.org/officeDocument/2006/relationships/image" Target="../media/image12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249.png"/><Relationship Id="rId32" Type="http://schemas.openxmlformats.org/officeDocument/2006/relationships/image" Target="../media/image1257.png"/><Relationship Id="rId37" Type="http://schemas.openxmlformats.org/officeDocument/2006/relationships/image" Target="../media/image1261.jpg"/><Relationship Id="rId5" Type="http://schemas.openxmlformats.org/officeDocument/2006/relationships/image" Target="../media/image389.png"/><Relationship Id="rId15" Type="http://schemas.openxmlformats.org/officeDocument/2006/relationships/image" Target="../media/image1240.png"/><Relationship Id="rId23" Type="http://schemas.openxmlformats.org/officeDocument/2006/relationships/image" Target="../media/image1248.png"/><Relationship Id="rId28" Type="http://schemas.openxmlformats.org/officeDocument/2006/relationships/image" Target="../media/image1253.png"/><Relationship Id="rId36" Type="http://schemas.openxmlformats.org/officeDocument/2006/relationships/image" Target="../media/image412.png"/><Relationship Id="rId10" Type="http://schemas.openxmlformats.org/officeDocument/2006/relationships/image" Target="../media/image394.png"/><Relationship Id="rId19" Type="http://schemas.openxmlformats.org/officeDocument/2006/relationships/image" Target="../media/image1244.png"/><Relationship Id="rId31" Type="http://schemas.openxmlformats.org/officeDocument/2006/relationships/image" Target="../media/image1256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239.png"/><Relationship Id="rId22" Type="http://schemas.openxmlformats.org/officeDocument/2006/relationships/image" Target="../media/image1247.png"/><Relationship Id="rId27" Type="http://schemas.openxmlformats.org/officeDocument/2006/relationships/image" Target="../media/image1252.png"/><Relationship Id="rId30" Type="http://schemas.openxmlformats.org/officeDocument/2006/relationships/image" Target="../media/image1255.png"/><Relationship Id="rId35" Type="http://schemas.openxmlformats.org/officeDocument/2006/relationships/image" Target="../media/image1260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263.png"/><Relationship Id="rId18" Type="http://schemas.openxmlformats.org/officeDocument/2006/relationships/image" Target="../media/image1266.png"/><Relationship Id="rId26" Type="http://schemas.openxmlformats.org/officeDocument/2006/relationships/image" Target="../media/image412.png"/><Relationship Id="rId3" Type="http://schemas.openxmlformats.org/officeDocument/2006/relationships/image" Target="../media/image387.png"/><Relationship Id="rId21" Type="http://schemas.openxmlformats.org/officeDocument/2006/relationships/image" Target="../media/image126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265.png"/><Relationship Id="rId25" Type="http://schemas.openxmlformats.org/officeDocument/2006/relationships/image" Target="../media/image1271.png"/><Relationship Id="rId2" Type="http://schemas.openxmlformats.org/officeDocument/2006/relationships/image" Target="../media/image386.png"/><Relationship Id="rId16" Type="http://schemas.openxmlformats.org/officeDocument/2006/relationships/image" Target="../media/image630.png"/><Relationship Id="rId20" Type="http://schemas.openxmlformats.org/officeDocument/2006/relationships/image" Target="../media/image6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270.png"/><Relationship Id="rId5" Type="http://schemas.openxmlformats.org/officeDocument/2006/relationships/image" Target="../media/image389.png"/><Relationship Id="rId15" Type="http://schemas.openxmlformats.org/officeDocument/2006/relationships/image" Target="../media/image629.png"/><Relationship Id="rId23" Type="http://schemas.openxmlformats.org/officeDocument/2006/relationships/image" Target="../media/image1269.png"/><Relationship Id="rId10" Type="http://schemas.openxmlformats.org/officeDocument/2006/relationships/image" Target="../media/image394.png"/><Relationship Id="rId19" Type="http://schemas.openxmlformats.org/officeDocument/2006/relationships/image" Target="../media/image126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264.png"/><Relationship Id="rId22" Type="http://schemas.openxmlformats.org/officeDocument/2006/relationships/image" Target="../media/image506.png"/></Relationships>
</file>

<file path=ppt/slides/_rels/slide6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72.png"/><Relationship Id="rId18" Type="http://schemas.openxmlformats.org/officeDocument/2006/relationships/image" Target="../media/image1277.png"/><Relationship Id="rId26" Type="http://schemas.openxmlformats.org/officeDocument/2006/relationships/image" Target="../media/image1285.png"/><Relationship Id="rId39" Type="http://schemas.openxmlformats.org/officeDocument/2006/relationships/image" Target="../media/image1298.png"/><Relationship Id="rId21" Type="http://schemas.openxmlformats.org/officeDocument/2006/relationships/image" Target="../media/image1280.png"/><Relationship Id="rId34" Type="http://schemas.openxmlformats.org/officeDocument/2006/relationships/image" Target="../media/image1293.png"/><Relationship Id="rId42" Type="http://schemas.openxmlformats.org/officeDocument/2006/relationships/image" Target="../media/image1301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1275.png"/><Relationship Id="rId29" Type="http://schemas.openxmlformats.org/officeDocument/2006/relationships/image" Target="../media/image12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283.png"/><Relationship Id="rId32" Type="http://schemas.openxmlformats.org/officeDocument/2006/relationships/image" Target="../media/image1291.png"/><Relationship Id="rId37" Type="http://schemas.openxmlformats.org/officeDocument/2006/relationships/image" Target="../media/image1296.png"/><Relationship Id="rId40" Type="http://schemas.openxmlformats.org/officeDocument/2006/relationships/image" Target="../media/image1299.png"/><Relationship Id="rId45" Type="http://schemas.openxmlformats.org/officeDocument/2006/relationships/image" Target="../media/image1304.png"/><Relationship Id="rId5" Type="http://schemas.openxmlformats.org/officeDocument/2006/relationships/image" Target="../media/image389.png"/><Relationship Id="rId15" Type="http://schemas.openxmlformats.org/officeDocument/2006/relationships/image" Target="../media/image1274.png"/><Relationship Id="rId23" Type="http://schemas.openxmlformats.org/officeDocument/2006/relationships/image" Target="../media/image1282.png"/><Relationship Id="rId28" Type="http://schemas.openxmlformats.org/officeDocument/2006/relationships/image" Target="../media/image1287.png"/><Relationship Id="rId36" Type="http://schemas.openxmlformats.org/officeDocument/2006/relationships/image" Target="../media/image1295.png"/><Relationship Id="rId10" Type="http://schemas.openxmlformats.org/officeDocument/2006/relationships/image" Target="../media/image394.png"/><Relationship Id="rId19" Type="http://schemas.openxmlformats.org/officeDocument/2006/relationships/image" Target="../media/image1278.png"/><Relationship Id="rId31" Type="http://schemas.openxmlformats.org/officeDocument/2006/relationships/image" Target="../media/image1290.png"/><Relationship Id="rId44" Type="http://schemas.openxmlformats.org/officeDocument/2006/relationships/image" Target="../media/image1303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273.png"/><Relationship Id="rId22" Type="http://schemas.openxmlformats.org/officeDocument/2006/relationships/image" Target="../media/image1281.png"/><Relationship Id="rId27" Type="http://schemas.openxmlformats.org/officeDocument/2006/relationships/image" Target="../media/image1286.png"/><Relationship Id="rId30" Type="http://schemas.openxmlformats.org/officeDocument/2006/relationships/image" Target="../media/image1289.png"/><Relationship Id="rId35" Type="http://schemas.openxmlformats.org/officeDocument/2006/relationships/image" Target="../media/image1294.png"/><Relationship Id="rId43" Type="http://schemas.openxmlformats.org/officeDocument/2006/relationships/image" Target="../media/image1302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1276.png"/><Relationship Id="rId25" Type="http://schemas.openxmlformats.org/officeDocument/2006/relationships/image" Target="../media/image1284.png"/><Relationship Id="rId33" Type="http://schemas.openxmlformats.org/officeDocument/2006/relationships/image" Target="../media/image1292.png"/><Relationship Id="rId38" Type="http://schemas.openxmlformats.org/officeDocument/2006/relationships/image" Target="../media/image1297.png"/><Relationship Id="rId20" Type="http://schemas.openxmlformats.org/officeDocument/2006/relationships/image" Target="../media/image1279.png"/><Relationship Id="rId41" Type="http://schemas.openxmlformats.org/officeDocument/2006/relationships/image" Target="../media/image1300.png"/></Relationships>
</file>

<file path=ppt/slides/_rels/slide6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05.png"/><Relationship Id="rId18" Type="http://schemas.openxmlformats.org/officeDocument/2006/relationships/image" Target="../media/image1310.png"/><Relationship Id="rId26" Type="http://schemas.openxmlformats.org/officeDocument/2006/relationships/image" Target="../media/image1318.png"/><Relationship Id="rId39" Type="http://schemas.openxmlformats.org/officeDocument/2006/relationships/image" Target="../media/image1331.png"/><Relationship Id="rId21" Type="http://schemas.openxmlformats.org/officeDocument/2006/relationships/image" Target="../media/image1313.png"/><Relationship Id="rId34" Type="http://schemas.openxmlformats.org/officeDocument/2006/relationships/image" Target="../media/image1326.png"/><Relationship Id="rId42" Type="http://schemas.openxmlformats.org/officeDocument/2006/relationships/image" Target="../media/image1334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1308.png"/><Relationship Id="rId20" Type="http://schemas.openxmlformats.org/officeDocument/2006/relationships/image" Target="../media/image1312.png"/><Relationship Id="rId29" Type="http://schemas.openxmlformats.org/officeDocument/2006/relationships/image" Target="../media/image1321.png"/><Relationship Id="rId41" Type="http://schemas.openxmlformats.org/officeDocument/2006/relationships/image" Target="../media/image13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316.png"/><Relationship Id="rId32" Type="http://schemas.openxmlformats.org/officeDocument/2006/relationships/image" Target="../media/image1324.png"/><Relationship Id="rId37" Type="http://schemas.openxmlformats.org/officeDocument/2006/relationships/image" Target="../media/image1329.png"/><Relationship Id="rId40" Type="http://schemas.openxmlformats.org/officeDocument/2006/relationships/image" Target="../media/image1332.png"/><Relationship Id="rId5" Type="http://schemas.openxmlformats.org/officeDocument/2006/relationships/image" Target="../media/image389.png"/><Relationship Id="rId15" Type="http://schemas.openxmlformats.org/officeDocument/2006/relationships/image" Target="../media/image1307.png"/><Relationship Id="rId23" Type="http://schemas.openxmlformats.org/officeDocument/2006/relationships/image" Target="../media/image1315.png"/><Relationship Id="rId28" Type="http://schemas.openxmlformats.org/officeDocument/2006/relationships/image" Target="../media/image1320.png"/><Relationship Id="rId36" Type="http://schemas.openxmlformats.org/officeDocument/2006/relationships/image" Target="../media/image1328.png"/><Relationship Id="rId10" Type="http://schemas.openxmlformats.org/officeDocument/2006/relationships/image" Target="../media/image394.png"/><Relationship Id="rId19" Type="http://schemas.openxmlformats.org/officeDocument/2006/relationships/image" Target="../media/image1311.png"/><Relationship Id="rId31" Type="http://schemas.openxmlformats.org/officeDocument/2006/relationships/image" Target="../media/image1323.png"/><Relationship Id="rId44" Type="http://schemas.openxmlformats.org/officeDocument/2006/relationships/image" Target="../media/image1336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306.png"/><Relationship Id="rId22" Type="http://schemas.openxmlformats.org/officeDocument/2006/relationships/image" Target="../media/image1314.png"/><Relationship Id="rId27" Type="http://schemas.openxmlformats.org/officeDocument/2006/relationships/image" Target="../media/image1319.png"/><Relationship Id="rId30" Type="http://schemas.openxmlformats.org/officeDocument/2006/relationships/image" Target="../media/image1322.png"/><Relationship Id="rId35" Type="http://schemas.openxmlformats.org/officeDocument/2006/relationships/image" Target="../media/image1327.png"/><Relationship Id="rId43" Type="http://schemas.openxmlformats.org/officeDocument/2006/relationships/image" Target="../media/image1335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1309.png"/><Relationship Id="rId25" Type="http://schemas.openxmlformats.org/officeDocument/2006/relationships/image" Target="../media/image1317.png"/><Relationship Id="rId33" Type="http://schemas.openxmlformats.org/officeDocument/2006/relationships/image" Target="../media/image1325.png"/><Relationship Id="rId38" Type="http://schemas.openxmlformats.org/officeDocument/2006/relationships/image" Target="../media/image1330.png"/></Relationships>
</file>

<file path=ppt/slides/_rels/slide6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37.png"/><Relationship Id="rId18" Type="http://schemas.openxmlformats.org/officeDocument/2006/relationships/image" Target="../media/image1341.png"/><Relationship Id="rId26" Type="http://schemas.openxmlformats.org/officeDocument/2006/relationships/image" Target="../media/image1347.png"/><Relationship Id="rId3" Type="http://schemas.openxmlformats.org/officeDocument/2006/relationships/image" Target="../media/image387.png"/><Relationship Id="rId21" Type="http://schemas.openxmlformats.org/officeDocument/2006/relationships/image" Target="../media/image473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40.png"/><Relationship Id="rId25" Type="http://schemas.openxmlformats.org/officeDocument/2006/relationships/image" Target="../media/image1346.png"/><Relationship Id="rId33" Type="http://schemas.openxmlformats.org/officeDocument/2006/relationships/image" Target="../media/image412.png"/><Relationship Id="rId2" Type="http://schemas.openxmlformats.org/officeDocument/2006/relationships/image" Target="../media/image386.png"/><Relationship Id="rId16" Type="http://schemas.openxmlformats.org/officeDocument/2006/relationships/image" Target="../media/image1339.png"/><Relationship Id="rId20" Type="http://schemas.openxmlformats.org/officeDocument/2006/relationships/image" Target="../media/image1342.png"/><Relationship Id="rId29" Type="http://schemas.openxmlformats.org/officeDocument/2006/relationships/image" Target="../media/image13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345.png"/><Relationship Id="rId32" Type="http://schemas.openxmlformats.org/officeDocument/2006/relationships/image" Target="../media/image1353.png"/><Relationship Id="rId5" Type="http://schemas.openxmlformats.org/officeDocument/2006/relationships/image" Target="../media/image389.png"/><Relationship Id="rId15" Type="http://schemas.openxmlformats.org/officeDocument/2006/relationships/image" Target="../media/image489.png"/><Relationship Id="rId23" Type="http://schemas.openxmlformats.org/officeDocument/2006/relationships/image" Target="../media/image1344.png"/><Relationship Id="rId28" Type="http://schemas.openxmlformats.org/officeDocument/2006/relationships/image" Target="../media/image1349.png"/><Relationship Id="rId10" Type="http://schemas.openxmlformats.org/officeDocument/2006/relationships/image" Target="../media/image394.png"/><Relationship Id="rId19" Type="http://schemas.openxmlformats.org/officeDocument/2006/relationships/image" Target="../media/image497.png"/><Relationship Id="rId31" Type="http://schemas.openxmlformats.org/officeDocument/2006/relationships/image" Target="../media/image135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338.png"/><Relationship Id="rId22" Type="http://schemas.openxmlformats.org/officeDocument/2006/relationships/image" Target="../media/image1343.png"/><Relationship Id="rId27" Type="http://schemas.openxmlformats.org/officeDocument/2006/relationships/image" Target="../media/image1348.png"/><Relationship Id="rId30" Type="http://schemas.openxmlformats.org/officeDocument/2006/relationships/image" Target="../media/image1351.png"/><Relationship Id="rId8" Type="http://schemas.openxmlformats.org/officeDocument/2006/relationships/image" Target="../media/image392.png"/></Relationships>
</file>

<file path=ppt/slides/_rels/slide6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54.png"/><Relationship Id="rId18" Type="http://schemas.openxmlformats.org/officeDocument/2006/relationships/image" Target="../media/image1359.png"/><Relationship Id="rId26" Type="http://schemas.openxmlformats.org/officeDocument/2006/relationships/image" Target="../media/image1367.png"/><Relationship Id="rId3" Type="http://schemas.openxmlformats.org/officeDocument/2006/relationships/image" Target="../media/image387.png"/><Relationship Id="rId21" Type="http://schemas.openxmlformats.org/officeDocument/2006/relationships/image" Target="../media/image1362.png"/><Relationship Id="rId34" Type="http://schemas.openxmlformats.org/officeDocument/2006/relationships/image" Target="../media/image41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58.png"/><Relationship Id="rId25" Type="http://schemas.openxmlformats.org/officeDocument/2006/relationships/image" Target="../media/image1366.png"/><Relationship Id="rId33" Type="http://schemas.openxmlformats.org/officeDocument/2006/relationships/image" Target="../media/image1373.png"/><Relationship Id="rId2" Type="http://schemas.openxmlformats.org/officeDocument/2006/relationships/image" Target="../media/image386.png"/><Relationship Id="rId16" Type="http://schemas.openxmlformats.org/officeDocument/2006/relationships/image" Target="../media/image1357.png"/><Relationship Id="rId20" Type="http://schemas.openxmlformats.org/officeDocument/2006/relationships/image" Target="../media/image1361.png"/><Relationship Id="rId29" Type="http://schemas.openxmlformats.org/officeDocument/2006/relationships/image" Target="../media/image13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365.png"/><Relationship Id="rId32" Type="http://schemas.openxmlformats.org/officeDocument/2006/relationships/image" Target="../media/image1372.png"/><Relationship Id="rId5" Type="http://schemas.openxmlformats.org/officeDocument/2006/relationships/image" Target="../media/image389.png"/><Relationship Id="rId15" Type="http://schemas.openxmlformats.org/officeDocument/2006/relationships/image" Target="../media/image1356.png"/><Relationship Id="rId23" Type="http://schemas.openxmlformats.org/officeDocument/2006/relationships/image" Target="../media/image1364.png"/><Relationship Id="rId28" Type="http://schemas.openxmlformats.org/officeDocument/2006/relationships/image" Target="../media/image1369.png"/><Relationship Id="rId36" Type="http://schemas.openxmlformats.org/officeDocument/2006/relationships/image" Target="../media/image1375.png"/><Relationship Id="rId10" Type="http://schemas.openxmlformats.org/officeDocument/2006/relationships/image" Target="../media/image394.png"/><Relationship Id="rId19" Type="http://schemas.openxmlformats.org/officeDocument/2006/relationships/image" Target="../media/image1360.png"/><Relationship Id="rId31" Type="http://schemas.openxmlformats.org/officeDocument/2006/relationships/image" Target="../media/image97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355.png"/><Relationship Id="rId22" Type="http://schemas.openxmlformats.org/officeDocument/2006/relationships/image" Target="../media/image1363.png"/><Relationship Id="rId27" Type="http://schemas.openxmlformats.org/officeDocument/2006/relationships/image" Target="../media/image1368.png"/><Relationship Id="rId30" Type="http://schemas.openxmlformats.org/officeDocument/2006/relationships/image" Target="../media/image1371.png"/><Relationship Id="rId35" Type="http://schemas.openxmlformats.org/officeDocument/2006/relationships/image" Target="../media/image1374.png"/><Relationship Id="rId8" Type="http://schemas.openxmlformats.org/officeDocument/2006/relationships/image" Target="../media/image39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376.png"/><Relationship Id="rId18" Type="http://schemas.openxmlformats.org/officeDocument/2006/relationships/image" Target="../media/image1379.png"/><Relationship Id="rId26" Type="http://schemas.openxmlformats.org/officeDocument/2006/relationships/image" Target="../media/image1384.png"/><Relationship Id="rId3" Type="http://schemas.openxmlformats.org/officeDocument/2006/relationships/image" Target="../media/image387.png"/><Relationship Id="rId21" Type="http://schemas.openxmlformats.org/officeDocument/2006/relationships/image" Target="../media/image1381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535.png"/><Relationship Id="rId25" Type="http://schemas.openxmlformats.org/officeDocument/2006/relationships/image" Target="../media/image1383.png"/><Relationship Id="rId2" Type="http://schemas.openxmlformats.org/officeDocument/2006/relationships/image" Target="../media/image386.png"/><Relationship Id="rId16" Type="http://schemas.openxmlformats.org/officeDocument/2006/relationships/image" Target="../media/image1378.png"/><Relationship Id="rId20" Type="http://schemas.openxmlformats.org/officeDocument/2006/relationships/image" Target="../media/image1224.png"/><Relationship Id="rId29" Type="http://schemas.openxmlformats.org/officeDocument/2006/relationships/image" Target="../media/image13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412.png"/><Relationship Id="rId5" Type="http://schemas.openxmlformats.org/officeDocument/2006/relationships/image" Target="../media/image389.png"/><Relationship Id="rId15" Type="http://schemas.openxmlformats.org/officeDocument/2006/relationships/image" Target="../media/image787.png"/><Relationship Id="rId23" Type="http://schemas.openxmlformats.org/officeDocument/2006/relationships/image" Target="../media/image1382.png"/><Relationship Id="rId28" Type="http://schemas.openxmlformats.org/officeDocument/2006/relationships/image" Target="../media/image1386.png"/><Relationship Id="rId10" Type="http://schemas.openxmlformats.org/officeDocument/2006/relationships/image" Target="../media/image394.png"/><Relationship Id="rId19" Type="http://schemas.openxmlformats.org/officeDocument/2006/relationships/image" Target="../media/image1380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377.png"/><Relationship Id="rId22" Type="http://schemas.openxmlformats.org/officeDocument/2006/relationships/image" Target="../media/image663.png"/><Relationship Id="rId27" Type="http://schemas.openxmlformats.org/officeDocument/2006/relationships/image" Target="../media/image1385.png"/><Relationship Id="rId30" Type="http://schemas.openxmlformats.org/officeDocument/2006/relationships/image" Target="../media/image1388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389.png"/><Relationship Id="rId18" Type="http://schemas.openxmlformats.org/officeDocument/2006/relationships/image" Target="../media/image1394.png"/><Relationship Id="rId26" Type="http://schemas.openxmlformats.org/officeDocument/2006/relationships/image" Target="../media/image1402.png"/><Relationship Id="rId3" Type="http://schemas.openxmlformats.org/officeDocument/2006/relationships/image" Target="../media/image387.png"/><Relationship Id="rId21" Type="http://schemas.openxmlformats.org/officeDocument/2006/relationships/image" Target="../media/image139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93.png"/><Relationship Id="rId25" Type="http://schemas.openxmlformats.org/officeDocument/2006/relationships/image" Target="../media/image1401.png"/><Relationship Id="rId2" Type="http://schemas.openxmlformats.org/officeDocument/2006/relationships/image" Target="../media/image386.png"/><Relationship Id="rId16" Type="http://schemas.openxmlformats.org/officeDocument/2006/relationships/image" Target="../media/image1392.png"/><Relationship Id="rId20" Type="http://schemas.openxmlformats.org/officeDocument/2006/relationships/image" Target="../media/image1396.png"/><Relationship Id="rId29" Type="http://schemas.openxmlformats.org/officeDocument/2006/relationships/image" Target="../media/image14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00.png"/><Relationship Id="rId5" Type="http://schemas.openxmlformats.org/officeDocument/2006/relationships/image" Target="../media/image389.png"/><Relationship Id="rId15" Type="http://schemas.openxmlformats.org/officeDocument/2006/relationships/image" Target="../media/image1391.png"/><Relationship Id="rId23" Type="http://schemas.openxmlformats.org/officeDocument/2006/relationships/image" Target="../media/image1399.png"/><Relationship Id="rId28" Type="http://schemas.openxmlformats.org/officeDocument/2006/relationships/image" Target="../media/image1404.png"/><Relationship Id="rId10" Type="http://schemas.openxmlformats.org/officeDocument/2006/relationships/image" Target="../media/image394.png"/><Relationship Id="rId19" Type="http://schemas.openxmlformats.org/officeDocument/2006/relationships/image" Target="../media/image139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390.png"/><Relationship Id="rId22" Type="http://schemas.openxmlformats.org/officeDocument/2006/relationships/image" Target="../media/image1398.png"/><Relationship Id="rId27" Type="http://schemas.openxmlformats.org/officeDocument/2006/relationships/image" Target="../media/image1403.png"/><Relationship Id="rId30" Type="http://schemas.openxmlformats.org/officeDocument/2006/relationships/image" Target="../media/image140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407.png"/><Relationship Id="rId18" Type="http://schemas.openxmlformats.org/officeDocument/2006/relationships/image" Target="../media/image1394.png"/><Relationship Id="rId26" Type="http://schemas.openxmlformats.org/officeDocument/2006/relationships/image" Target="../media/image1412.png"/><Relationship Id="rId3" Type="http://schemas.openxmlformats.org/officeDocument/2006/relationships/image" Target="../media/image387.png"/><Relationship Id="rId21" Type="http://schemas.openxmlformats.org/officeDocument/2006/relationships/image" Target="../media/image140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93.png"/><Relationship Id="rId25" Type="http://schemas.openxmlformats.org/officeDocument/2006/relationships/image" Target="../media/image1411.png"/><Relationship Id="rId2" Type="http://schemas.openxmlformats.org/officeDocument/2006/relationships/image" Target="../media/image386.png"/><Relationship Id="rId16" Type="http://schemas.openxmlformats.org/officeDocument/2006/relationships/image" Target="../media/image1392.png"/><Relationship Id="rId20" Type="http://schemas.openxmlformats.org/officeDocument/2006/relationships/image" Target="../media/image13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10.png"/><Relationship Id="rId5" Type="http://schemas.openxmlformats.org/officeDocument/2006/relationships/image" Target="../media/image389.png"/><Relationship Id="rId15" Type="http://schemas.openxmlformats.org/officeDocument/2006/relationships/image" Target="../media/image1391.png"/><Relationship Id="rId23" Type="http://schemas.openxmlformats.org/officeDocument/2006/relationships/image" Target="../media/image1319.png"/><Relationship Id="rId28" Type="http://schemas.openxmlformats.org/officeDocument/2006/relationships/image" Target="../media/image1414.png"/><Relationship Id="rId10" Type="http://schemas.openxmlformats.org/officeDocument/2006/relationships/image" Target="../media/image394.png"/><Relationship Id="rId19" Type="http://schemas.openxmlformats.org/officeDocument/2006/relationships/image" Target="../media/image139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573.png"/><Relationship Id="rId22" Type="http://schemas.openxmlformats.org/officeDocument/2006/relationships/image" Target="../media/image1409.png"/><Relationship Id="rId27" Type="http://schemas.openxmlformats.org/officeDocument/2006/relationships/image" Target="../media/image141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415.png"/><Relationship Id="rId18" Type="http://schemas.openxmlformats.org/officeDocument/2006/relationships/image" Target="../media/image1394.png"/><Relationship Id="rId26" Type="http://schemas.openxmlformats.org/officeDocument/2006/relationships/image" Target="../media/image1319.png"/><Relationship Id="rId3" Type="http://schemas.openxmlformats.org/officeDocument/2006/relationships/image" Target="../media/image387.png"/><Relationship Id="rId21" Type="http://schemas.openxmlformats.org/officeDocument/2006/relationships/image" Target="../media/image141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93.png"/><Relationship Id="rId25" Type="http://schemas.openxmlformats.org/officeDocument/2006/relationships/image" Target="../media/image1409.png"/><Relationship Id="rId2" Type="http://schemas.openxmlformats.org/officeDocument/2006/relationships/image" Target="../media/image386.png"/><Relationship Id="rId16" Type="http://schemas.openxmlformats.org/officeDocument/2006/relationships/image" Target="../media/image1392.png"/><Relationship Id="rId20" Type="http://schemas.openxmlformats.org/officeDocument/2006/relationships/image" Target="../media/image1396.png"/><Relationship Id="rId29" Type="http://schemas.openxmlformats.org/officeDocument/2006/relationships/image" Target="../media/image14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20.png"/><Relationship Id="rId5" Type="http://schemas.openxmlformats.org/officeDocument/2006/relationships/image" Target="../media/image389.png"/><Relationship Id="rId15" Type="http://schemas.openxmlformats.org/officeDocument/2006/relationships/image" Target="../media/image1391.png"/><Relationship Id="rId23" Type="http://schemas.openxmlformats.org/officeDocument/2006/relationships/image" Target="../media/image1419.png"/><Relationship Id="rId28" Type="http://schemas.openxmlformats.org/officeDocument/2006/relationships/image" Target="../media/image1411.png"/><Relationship Id="rId10" Type="http://schemas.openxmlformats.org/officeDocument/2006/relationships/image" Target="../media/image394.png"/><Relationship Id="rId19" Type="http://schemas.openxmlformats.org/officeDocument/2006/relationships/image" Target="../media/image1416.png"/><Relationship Id="rId31" Type="http://schemas.openxmlformats.org/officeDocument/2006/relationships/image" Target="../media/image141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577.png"/><Relationship Id="rId22" Type="http://schemas.openxmlformats.org/officeDocument/2006/relationships/image" Target="../media/image1418.png"/><Relationship Id="rId27" Type="http://schemas.openxmlformats.org/officeDocument/2006/relationships/image" Target="../media/image1410.png"/><Relationship Id="rId30" Type="http://schemas.openxmlformats.org/officeDocument/2006/relationships/image" Target="../media/image1413.png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4.png"/><Relationship Id="rId21" Type="http://schemas.openxmlformats.org/officeDocument/2006/relationships/image" Target="../media/image20.png"/><Relationship Id="rId42" Type="http://schemas.openxmlformats.org/officeDocument/2006/relationships/image" Target="../media/image48.png"/><Relationship Id="rId63" Type="http://schemas.openxmlformats.org/officeDocument/2006/relationships/image" Target="../media/image70.png"/><Relationship Id="rId84" Type="http://schemas.openxmlformats.org/officeDocument/2006/relationships/image" Target="../media/image91.png"/><Relationship Id="rId138" Type="http://schemas.openxmlformats.org/officeDocument/2006/relationships/image" Target="../media/image145.png"/><Relationship Id="rId159" Type="http://schemas.openxmlformats.org/officeDocument/2006/relationships/image" Target="../media/image3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50.png"/><Relationship Id="rId247" Type="http://schemas.openxmlformats.org/officeDocument/2006/relationships/image" Target="../media/image571.png"/><Relationship Id="rId107" Type="http://schemas.openxmlformats.org/officeDocument/2006/relationships/image" Target="../media/image114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9.png"/><Relationship Id="rId74" Type="http://schemas.openxmlformats.org/officeDocument/2006/relationships/image" Target="../media/image81.png"/><Relationship Id="rId128" Type="http://schemas.openxmlformats.org/officeDocument/2006/relationships/image" Target="../media/image135.png"/><Relationship Id="rId149" Type="http://schemas.openxmlformats.org/officeDocument/2006/relationships/image" Target="../media/image156.png"/><Relationship Id="rId5" Type="http://schemas.openxmlformats.org/officeDocument/2006/relationships/image" Target="../media/image4.png"/><Relationship Id="rId95" Type="http://schemas.openxmlformats.org/officeDocument/2006/relationships/image" Target="../media/image102.png"/><Relationship Id="rId160" Type="http://schemas.openxmlformats.org/officeDocument/2006/relationships/image" Target="../media/image38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1.png"/><Relationship Id="rId22" Type="http://schemas.openxmlformats.org/officeDocument/2006/relationships/image" Target="../media/image21.png"/><Relationship Id="rId43" Type="http://schemas.openxmlformats.org/officeDocument/2006/relationships/image" Target="../media/image49.png"/><Relationship Id="rId64" Type="http://schemas.openxmlformats.org/officeDocument/2006/relationships/image" Target="../media/image71.png"/><Relationship Id="rId118" Type="http://schemas.openxmlformats.org/officeDocument/2006/relationships/image" Target="../media/image125.png"/><Relationship Id="rId139" Type="http://schemas.openxmlformats.org/officeDocument/2006/relationships/image" Target="../media/image146.png"/><Relationship Id="rId85" Type="http://schemas.openxmlformats.org/officeDocument/2006/relationships/image" Target="../media/image93.png"/><Relationship Id="rId150" Type="http://schemas.openxmlformats.org/officeDocument/2006/relationships/image" Target="../media/image157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1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5.png"/><Relationship Id="rId129" Type="http://schemas.openxmlformats.org/officeDocument/2006/relationships/image" Target="../media/image136.png"/><Relationship Id="rId54" Type="http://schemas.openxmlformats.org/officeDocument/2006/relationships/image" Target="../media/image60.png"/><Relationship Id="rId75" Type="http://schemas.openxmlformats.org/officeDocument/2006/relationships/image" Target="../media/image82.png"/><Relationship Id="rId96" Type="http://schemas.openxmlformats.org/officeDocument/2006/relationships/image" Target="../media/image103.png"/><Relationship Id="rId140" Type="http://schemas.openxmlformats.org/officeDocument/2006/relationships/image" Target="../media/image147.png"/><Relationship Id="rId161" Type="http://schemas.openxmlformats.org/officeDocument/2006/relationships/image" Target="../media/image39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62.png"/><Relationship Id="rId23" Type="http://schemas.openxmlformats.org/officeDocument/2006/relationships/image" Target="../media/image22.png"/><Relationship Id="rId119" Type="http://schemas.openxmlformats.org/officeDocument/2006/relationships/image" Target="../media/image126.png"/><Relationship Id="rId44" Type="http://schemas.openxmlformats.org/officeDocument/2006/relationships/image" Target="../media/image50.png"/><Relationship Id="rId65" Type="http://schemas.openxmlformats.org/officeDocument/2006/relationships/image" Target="../media/image72.png"/><Relationship Id="rId86" Type="http://schemas.openxmlformats.org/officeDocument/2006/relationships/image" Target="../media/image94.png"/><Relationship Id="rId130" Type="http://schemas.openxmlformats.org/officeDocument/2006/relationships/image" Target="../media/image137.png"/><Relationship Id="rId151" Type="http://schemas.openxmlformats.org/officeDocument/2006/relationships/image" Target="../media/image158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2.png"/><Relationship Id="rId13" Type="http://schemas.openxmlformats.org/officeDocument/2006/relationships/image" Target="../media/image12.png"/><Relationship Id="rId109" Type="http://schemas.openxmlformats.org/officeDocument/2006/relationships/image" Target="../media/image116.png"/><Relationship Id="rId34" Type="http://schemas.openxmlformats.org/officeDocument/2006/relationships/image" Target="../media/image33.png"/><Relationship Id="rId55" Type="http://schemas.openxmlformats.org/officeDocument/2006/relationships/image" Target="../media/image61.png"/><Relationship Id="rId76" Type="http://schemas.openxmlformats.org/officeDocument/2006/relationships/image" Target="../media/image83.png"/><Relationship Id="rId97" Type="http://schemas.openxmlformats.org/officeDocument/2006/relationships/image" Target="../media/image104.png"/><Relationship Id="rId120" Type="http://schemas.openxmlformats.org/officeDocument/2006/relationships/image" Target="../media/image127.png"/><Relationship Id="rId141" Type="http://schemas.openxmlformats.org/officeDocument/2006/relationships/image" Target="../media/image148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2.png"/><Relationship Id="rId239" Type="http://schemas.openxmlformats.org/officeDocument/2006/relationships/image" Target="../media/image563.png"/><Relationship Id="rId24" Type="http://schemas.openxmlformats.org/officeDocument/2006/relationships/image" Target="../media/image23.png"/><Relationship Id="rId45" Type="http://schemas.openxmlformats.org/officeDocument/2006/relationships/image" Target="../media/image51.png"/><Relationship Id="rId66" Type="http://schemas.openxmlformats.org/officeDocument/2006/relationships/image" Target="../media/image73.png"/><Relationship Id="rId87" Type="http://schemas.openxmlformats.org/officeDocument/2006/relationships/image" Target="../media/image95.png"/><Relationship Id="rId110" Type="http://schemas.openxmlformats.org/officeDocument/2006/relationships/image" Target="../media/image117.png"/><Relationship Id="rId131" Type="http://schemas.openxmlformats.org/officeDocument/2006/relationships/image" Target="../media/image138.png"/><Relationship Id="rId152" Type="http://schemas.openxmlformats.org/officeDocument/2006/relationships/image" Target="../media/image159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533.png"/><Relationship Id="rId229" Type="http://schemas.openxmlformats.org/officeDocument/2006/relationships/image" Target="../media/image553.png"/><Relationship Id="rId240" Type="http://schemas.openxmlformats.org/officeDocument/2006/relationships/image" Target="../media/image564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2.png"/><Relationship Id="rId77" Type="http://schemas.openxmlformats.org/officeDocument/2006/relationships/image" Target="../media/image84.png"/><Relationship Id="rId100" Type="http://schemas.openxmlformats.org/officeDocument/2006/relationships/image" Target="../media/image107.png"/><Relationship Id="rId8" Type="http://schemas.openxmlformats.org/officeDocument/2006/relationships/image" Target="../media/image7.png"/><Relationship Id="rId98" Type="http://schemas.openxmlformats.org/officeDocument/2006/relationships/image" Target="../media/image105.png"/><Relationship Id="rId121" Type="http://schemas.openxmlformats.org/officeDocument/2006/relationships/image" Target="../media/image128.png"/><Relationship Id="rId142" Type="http://schemas.openxmlformats.org/officeDocument/2006/relationships/image" Target="../media/image149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3.png"/><Relationship Id="rId230" Type="http://schemas.openxmlformats.org/officeDocument/2006/relationships/image" Target="../media/image554.png"/><Relationship Id="rId25" Type="http://schemas.openxmlformats.org/officeDocument/2006/relationships/image" Target="../media/image24.png"/><Relationship Id="rId46" Type="http://schemas.openxmlformats.org/officeDocument/2006/relationships/image" Target="../media/image52.png"/><Relationship Id="rId67" Type="http://schemas.openxmlformats.org/officeDocument/2006/relationships/image" Target="../media/image74.png"/><Relationship Id="rId88" Type="http://schemas.openxmlformats.org/officeDocument/2006/relationships/image" Target="../media/image92.png"/><Relationship Id="rId111" Type="http://schemas.openxmlformats.org/officeDocument/2006/relationships/image" Target="../media/image118.png"/><Relationship Id="rId132" Type="http://schemas.openxmlformats.org/officeDocument/2006/relationships/image" Target="../media/image139.png"/><Relationship Id="rId153" Type="http://schemas.openxmlformats.org/officeDocument/2006/relationships/image" Target="../media/image160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534.png"/><Relationship Id="rId220" Type="http://schemas.openxmlformats.org/officeDocument/2006/relationships/image" Target="../media/image544.png"/><Relationship Id="rId241" Type="http://schemas.openxmlformats.org/officeDocument/2006/relationships/image" Target="../media/image565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3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8.pn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122" Type="http://schemas.openxmlformats.org/officeDocument/2006/relationships/image" Target="../media/image129.png"/><Relationship Id="rId143" Type="http://schemas.openxmlformats.org/officeDocument/2006/relationships/image" Target="../media/image150.png"/><Relationship Id="rId148" Type="http://schemas.openxmlformats.org/officeDocument/2006/relationships/image" Target="../media/image155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535.png"/><Relationship Id="rId215" Type="http://schemas.openxmlformats.org/officeDocument/2006/relationships/image" Target="../media/image539.png"/><Relationship Id="rId236" Type="http://schemas.openxmlformats.org/officeDocument/2006/relationships/image" Target="../media/image560.png"/><Relationship Id="rId26" Type="http://schemas.openxmlformats.org/officeDocument/2006/relationships/image" Target="../media/image25.png"/><Relationship Id="rId231" Type="http://schemas.openxmlformats.org/officeDocument/2006/relationships/image" Target="../media/image555.png"/><Relationship Id="rId47" Type="http://schemas.openxmlformats.org/officeDocument/2006/relationships/image" Target="../media/image53.png"/><Relationship Id="rId68" Type="http://schemas.openxmlformats.org/officeDocument/2006/relationships/image" Target="../media/image75.png"/><Relationship Id="rId89" Type="http://schemas.openxmlformats.org/officeDocument/2006/relationships/image" Target="../media/image96.png"/><Relationship Id="rId112" Type="http://schemas.openxmlformats.org/officeDocument/2006/relationships/image" Target="../media/image119.png"/><Relationship Id="rId133" Type="http://schemas.openxmlformats.org/officeDocument/2006/relationships/image" Target="../media/image140.png"/><Relationship Id="rId154" Type="http://schemas.openxmlformats.org/officeDocument/2006/relationships/image" Target="../media/image161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5.png"/><Relationship Id="rId242" Type="http://schemas.openxmlformats.org/officeDocument/2006/relationships/image" Target="../media/image566.png"/><Relationship Id="rId37" Type="http://schemas.openxmlformats.org/officeDocument/2006/relationships/image" Target="../media/image43.png"/><Relationship Id="rId58" Type="http://schemas.openxmlformats.org/officeDocument/2006/relationships/image" Target="../media/image64.png"/><Relationship Id="rId79" Type="http://schemas.openxmlformats.org/officeDocument/2006/relationships/image" Target="../media/image86.png"/><Relationship Id="rId102" Type="http://schemas.openxmlformats.org/officeDocument/2006/relationships/image" Target="../media/image109.png"/><Relationship Id="rId123" Type="http://schemas.openxmlformats.org/officeDocument/2006/relationships/image" Target="../media/image130.png"/><Relationship Id="rId144" Type="http://schemas.openxmlformats.org/officeDocument/2006/relationships/image" Target="../media/image151.png"/><Relationship Id="rId90" Type="http://schemas.openxmlformats.org/officeDocument/2006/relationships/image" Target="../media/image97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536.png"/><Relationship Id="rId232" Type="http://schemas.openxmlformats.org/officeDocument/2006/relationships/image" Target="../media/image556.png"/><Relationship Id="rId27" Type="http://schemas.openxmlformats.org/officeDocument/2006/relationships/image" Target="../media/image26.png"/><Relationship Id="rId48" Type="http://schemas.openxmlformats.org/officeDocument/2006/relationships/image" Target="../media/image54.png"/><Relationship Id="rId69" Type="http://schemas.openxmlformats.org/officeDocument/2006/relationships/image" Target="../media/image76.png"/><Relationship Id="rId113" Type="http://schemas.openxmlformats.org/officeDocument/2006/relationships/image" Target="../media/image120.png"/><Relationship Id="rId134" Type="http://schemas.openxmlformats.org/officeDocument/2006/relationships/image" Target="../media/image141.png"/><Relationship Id="rId80" Type="http://schemas.openxmlformats.org/officeDocument/2006/relationships/image" Target="../media/image87.png"/><Relationship Id="rId155" Type="http://schemas.openxmlformats.org/officeDocument/2006/relationships/image" Target="../media/image162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6.png"/><Relationship Id="rId243" Type="http://schemas.openxmlformats.org/officeDocument/2006/relationships/image" Target="../media/image567.png"/><Relationship Id="rId17" Type="http://schemas.openxmlformats.org/officeDocument/2006/relationships/image" Target="../media/image16.png"/><Relationship Id="rId38" Type="http://schemas.openxmlformats.org/officeDocument/2006/relationships/image" Target="../media/image44.png"/><Relationship Id="rId59" Type="http://schemas.openxmlformats.org/officeDocument/2006/relationships/image" Target="../media/image65.png"/><Relationship Id="rId103" Type="http://schemas.openxmlformats.org/officeDocument/2006/relationships/image" Target="../media/image110.png"/><Relationship Id="rId124" Type="http://schemas.openxmlformats.org/officeDocument/2006/relationships/image" Target="../media/image131.png"/><Relationship Id="rId70" Type="http://schemas.openxmlformats.org/officeDocument/2006/relationships/image" Target="../media/image77.png"/><Relationship Id="rId91" Type="http://schemas.openxmlformats.org/officeDocument/2006/relationships/image" Target="../media/image98.png"/><Relationship Id="rId145" Type="http://schemas.openxmlformats.org/officeDocument/2006/relationships/image" Target="../media/image152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537.png"/><Relationship Id="rId233" Type="http://schemas.openxmlformats.org/officeDocument/2006/relationships/image" Target="../media/image557.png"/><Relationship Id="rId28" Type="http://schemas.openxmlformats.org/officeDocument/2006/relationships/image" Target="../media/image27.png"/><Relationship Id="rId49" Type="http://schemas.openxmlformats.org/officeDocument/2006/relationships/image" Target="../media/image55.png"/><Relationship Id="rId114" Type="http://schemas.openxmlformats.org/officeDocument/2006/relationships/image" Target="../media/image121.png"/><Relationship Id="rId60" Type="http://schemas.openxmlformats.org/officeDocument/2006/relationships/image" Target="../media/image66.png"/><Relationship Id="rId81" Type="http://schemas.openxmlformats.org/officeDocument/2006/relationships/image" Target="../media/image88.png"/><Relationship Id="rId135" Type="http://schemas.openxmlformats.org/officeDocument/2006/relationships/image" Target="../media/image142.png"/><Relationship Id="rId156" Type="http://schemas.openxmlformats.org/officeDocument/2006/relationships/image" Target="../media/image163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7.png"/><Relationship Id="rId244" Type="http://schemas.openxmlformats.org/officeDocument/2006/relationships/image" Target="../media/image568.png"/><Relationship Id="rId18" Type="http://schemas.openxmlformats.org/officeDocument/2006/relationships/image" Target="../media/image17.png"/><Relationship Id="rId39" Type="http://schemas.openxmlformats.org/officeDocument/2006/relationships/image" Target="../media/image45.png"/><Relationship Id="rId50" Type="http://schemas.openxmlformats.org/officeDocument/2006/relationships/image" Target="../media/image56.png"/><Relationship Id="rId104" Type="http://schemas.openxmlformats.org/officeDocument/2006/relationships/image" Target="../media/image111.png"/><Relationship Id="rId125" Type="http://schemas.openxmlformats.org/officeDocument/2006/relationships/image" Target="../media/image132.png"/><Relationship Id="rId146" Type="http://schemas.openxmlformats.org/officeDocument/2006/relationships/image" Target="../media/image153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13" Type="http://schemas.openxmlformats.org/officeDocument/2006/relationships/image" Target="../media/image538.png"/><Relationship Id="rId234" Type="http://schemas.openxmlformats.org/officeDocument/2006/relationships/image" Target="../media/image558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6.png"/><Relationship Id="rId115" Type="http://schemas.openxmlformats.org/officeDocument/2006/relationships/image" Target="../media/image122.png"/><Relationship Id="rId136" Type="http://schemas.openxmlformats.org/officeDocument/2006/relationships/image" Target="../media/image143.png"/><Relationship Id="rId157" Type="http://schemas.openxmlformats.org/officeDocument/2006/relationships/image" Target="../media/image164.png"/><Relationship Id="rId178" Type="http://schemas.openxmlformats.org/officeDocument/2006/relationships/image" Target="../media/image177.png"/><Relationship Id="rId61" Type="http://schemas.openxmlformats.org/officeDocument/2006/relationships/image" Target="../media/image67.png"/><Relationship Id="rId82" Type="http://schemas.openxmlformats.org/officeDocument/2006/relationships/image" Target="../media/image89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8.png"/><Relationship Id="rId245" Type="http://schemas.openxmlformats.org/officeDocument/2006/relationships/image" Target="../media/image569.png"/><Relationship Id="rId30" Type="http://schemas.openxmlformats.org/officeDocument/2006/relationships/image" Target="../media/image29.png"/><Relationship Id="rId105" Type="http://schemas.openxmlformats.org/officeDocument/2006/relationships/image" Target="../media/image112.png"/><Relationship Id="rId126" Type="http://schemas.openxmlformats.org/officeDocument/2006/relationships/image" Target="../media/image133.png"/><Relationship Id="rId147" Type="http://schemas.openxmlformats.org/officeDocument/2006/relationships/image" Target="../media/image154.png"/><Relationship Id="rId168" Type="http://schemas.openxmlformats.org/officeDocument/2006/relationships/image" Target="../media/image167.png"/><Relationship Id="rId51" Type="http://schemas.openxmlformats.org/officeDocument/2006/relationships/image" Target="../media/image57.png"/><Relationship Id="rId72" Type="http://schemas.openxmlformats.org/officeDocument/2006/relationships/image" Target="../media/image79.png"/><Relationship Id="rId93" Type="http://schemas.openxmlformats.org/officeDocument/2006/relationships/image" Target="../media/image100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412.png"/><Relationship Id="rId235" Type="http://schemas.openxmlformats.org/officeDocument/2006/relationships/image" Target="../media/image559.png"/><Relationship Id="rId116" Type="http://schemas.openxmlformats.org/officeDocument/2006/relationships/image" Target="../media/image123.png"/><Relationship Id="rId137" Type="http://schemas.openxmlformats.org/officeDocument/2006/relationships/image" Target="../media/image144.png"/><Relationship Id="rId158" Type="http://schemas.openxmlformats.org/officeDocument/2006/relationships/image" Target="../media/image35.png"/><Relationship Id="rId20" Type="http://schemas.openxmlformats.org/officeDocument/2006/relationships/image" Target="../media/image19.png"/><Relationship Id="rId41" Type="http://schemas.openxmlformats.org/officeDocument/2006/relationships/image" Target="../media/image47.png"/><Relationship Id="rId62" Type="http://schemas.openxmlformats.org/officeDocument/2006/relationships/image" Target="../media/image68.png"/><Relationship Id="rId83" Type="http://schemas.openxmlformats.org/officeDocument/2006/relationships/image" Target="../media/image90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549.png"/><Relationship Id="rId246" Type="http://schemas.openxmlformats.org/officeDocument/2006/relationships/image" Target="../media/image570.png"/><Relationship Id="rId106" Type="http://schemas.openxmlformats.org/officeDocument/2006/relationships/image" Target="../media/image113.png"/><Relationship Id="rId127" Type="http://schemas.openxmlformats.org/officeDocument/2006/relationships/image" Target="../media/image134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421.png"/><Relationship Id="rId18" Type="http://schemas.openxmlformats.org/officeDocument/2006/relationships/image" Target="../media/image1394.png"/><Relationship Id="rId26" Type="http://schemas.openxmlformats.org/officeDocument/2006/relationships/image" Target="../media/image1410.png"/><Relationship Id="rId3" Type="http://schemas.openxmlformats.org/officeDocument/2006/relationships/image" Target="../media/image387.png"/><Relationship Id="rId21" Type="http://schemas.openxmlformats.org/officeDocument/2006/relationships/image" Target="../media/image141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93.png"/><Relationship Id="rId25" Type="http://schemas.openxmlformats.org/officeDocument/2006/relationships/image" Target="../media/image1319.png"/><Relationship Id="rId2" Type="http://schemas.openxmlformats.org/officeDocument/2006/relationships/image" Target="../media/image386.png"/><Relationship Id="rId16" Type="http://schemas.openxmlformats.org/officeDocument/2006/relationships/image" Target="../media/image1392.png"/><Relationship Id="rId20" Type="http://schemas.openxmlformats.org/officeDocument/2006/relationships/image" Target="../media/image1396.png"/><Relationship Id="rId29" Type="http://schemas.openxmlformats.org/officeDocument/2006/relationships/image" Target="../media/image14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09.png"/><Relationship Id="rId5" Type="http://schemas.openxmlformats.org/officeDocument/2006/relationships/image" Target="../media/image389.png"/><Relationship Id="rId15" Type="http://schemas.openxmlformats.org/officeDocument/2006/relationships/image" Target="../media/image1391.png"/><Relationship Id="rId23" Type="http://schemas.openxmlformats.org/officeDocument/2006/relationships/image" Target="../media/image1422.png"/><Relationship Id="rId28" Type="http://schemas.openxmlformats.org/officeDocument/2006/relationships/image" Target="../media/image1412.png"/><Relationship Id="rId10" Type="http://schemas.openxmlformats.org/officeDocument/2006/relationships/image" Target="../media/image394.png"/><Relationship Id="rId19" Type="http://schemas.openxmlformats.org/officeDocument/2006/relationships/image" Target="../media/image139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44.png"/><Relationship Id="rId22" Type="http://schemas.openxmlformats.org/officeDocument/2006/relationships/image" Target="../media/image1418.png"/><Relationship Id="rId27" Type="http://schemas.openxmlformats.org/officeDocument/2006/relationships/image" Target="../media/image1411.png"/><Relationship Id="rId30" Type="http://schemas.openxmlformats.org/officeDocument/2006/relationships/image" Target="../media/image1414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423.png"/><Relationship Id="rId18" Type="http://schemas.openxmlformats.org/officeDocument/2006/relationships/image" Target="../media/image1394.png"/><Relationship Id="rId26" Type="http://schemas.openxmlformats.org/officeDocument/2006/relationships/image" Target="../media/image1410.png"/><Relationship Id="rId3" Type="http://schemas.openxmlformats.org/officeDocument/2006/relationships/image" Target="../media/image387.png"/><Relationship Id="rId21" Type="http://schemas.openxmlformats.org/officeDocument/2006/relationships/image" Target="../media/image141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93.png"/><Relationship Id="rId25" Type="http://schemas.openxmlformats.org/officeDocument/2006/relationships/image" Target="../media/image1319.png"/><Relationship Id="rId2" Type="http://schemas.openxmlformats.org/officeDocument/2006/relationships/image" Target="../media/image386.png"/><Relationship Id="rId16" Type="http://schemas.openxmlformats.org/officeDocument/2006/relationships/image" Target="../media/image1392.png"/><Relationship Id="rId20" Type="http://schemas.openxmlformats.org/officeDocument/2006/relationships/image" Target="../media/image1396.png"/><Relationship Id="rId29" Type="http://schemas.openxmlformats.org/officeDocument/2006/relationships/image" Target="../media/image14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09.png"/><Relationship Id="rId5" Type="http://schemas.openxmlformats.org/officeDocument/2006/relationships/image" Target="../media/image389.png"/><Relationship Id="rId15" Type="http://schemas.openxmlformats.org/officeDocument/2006/relationships/image" Target="../media/image1391.png"/><Relationship Id="rId23" Type="http://schemas.openxmlformats.org/officeDocument/2006/relationships/image" Target="../media/image1422.png"/><Relationship Id="rId28" Type="http://schemas.openxmlformats.org/officeDocument/2006/relationships/image" Target="../media/image1412.png"/><Relationship Id="rId10" Type="http://schemas.openxmlformats.org/officeDocument/2006/relationships/image" Target="../media/image394.png"/><Relationship Id="rId19" Type="http://schemas.openxmlformats.org/officeDocument/2006/relationships/image" Target="../media/image139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651.png"/><Relationship Id="rId22" Type="http://schemas.openxmlformats.org/officeDocument/2006/relationships/image" Target="../media/image1418.png"/><Relationship Id="rId27" Type="http://schemas.openxmlformats.org/officeDocument/2006/relationships/image" Target="../media/image1411.png"/><Relationship Id="rId30" Type="http://schemas.openxmlformats.org/officeDocument/2006/relationships/image" Target="../media/image14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14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25.png"/></Relationships>
</file>

<file path=ppt/slides/_rels/slide7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26.png"/><Relationship Id="rId18" Type="http://schemas.openxmlformats.org/officeDocument/2006/relationships/image" Target="../media/image1220.png"/><Relationship Id="rId26" Type="http://schemas.openxmlformats.org/officeDocument/2006/relationships/image" Target="../media/image997.png"/><Relationship Id="rId39" Type="http://schemas.openxmlformats.org/officeDocument/2006/relationships/image" Target="../media/image1010.png"/><Relationship Id="rId21" Type="http://schemas.openxmlformats.org/officeDocument/2006/relationships/image" Target="../media/image992.png"/><Relationship Id="rId34" Type="http://schemas.openxmlformats.org/officeDocument/2006/relationships/image" Target="../media/image100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988.png"/><Relationship Id="rId25" Type="http://schemas.openxmlformats.org/officeDocument/2006/relationships/image" Target="../media/image996.png"/><Relationship Id="rId33" Type="http://schemas.openxmlformats.org/officeDocument/2006/relationships/image" Target="../media/image1004.png"/><Relationship Id="rId38" Type="http://schemas.openxmlformats.org/officeDocument/2006/relationships/image" Target="../media/image1009.png"/><Relationship Id="rId2" Type="http://schemas.openxmlformats.org/officeDocument/2006/relationships/image" Target="../media/image386.png"/><Relationship Id="rId16" Type="http://schemas.openxmlformats.org/officeDocument/2006/relationships/image" Target="../media/image986.png"/><Relationship Id="rId20" Type="http://schemas.openxmlformats.org/officeDocument/2006/relationships/image" Target="../media/image991.png"/><Relationship Id="rId29" Type="http://schemas.openxmlformats.org/officeDocument/2006/relationships/image" Target="../media/image10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995.png"/><Relationship Id="rId32" Type="http://schemas.openxmlformats.org/officeDocument/2006/relationships/image" Target="../media/image1003.png"/><Relationship Id="rId37" Type="http://schemas.openxmlformats.org/officeDocument/2006/relationships/image" Target="../media/image1008.png"/><Relationship Id="rId5" Type="http://schemas.openxmlformats.org/officeDocument/2006/relationships/image" Target="../media/image389.png"/><Relationship Id="rId15" Type="http://schemas.openxmlformats.org/officeDocument/2006/relationships/image" Target="../media/image1427.png"/><Relationship Id="rId23" Type="http://schemas.openxmlformats.org/officeDocument/2006/relationships/image" Target="../media/image994.png"/><Relationship Id="rId28" Type="http://schemas.openxmlformats.org/officeDocument/2006/relationships/image" Target="../media/image999.png"/><Relationship Id="rId36" Type="http://schemas.openxmlformats.org/officeDocument/2006/relationships/image" Target="../media/image1007.png"/><Relationship Id="rId10" Type="http://schemas.openxmlformats.org/officeDocument/2006/relationships/image" Target="../media/image394.png"/><Relationship Id="rId19" Type="http://schemas.openxmlformats.org/officeDocument/2006/relationships/image" Target="../media/image990.png"/><Relationship Id="rId31" Type="http://schemas.openxmlformats.org/officeDocument/2006/relationships/image" Target="../media/image100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85.png"/><Relationship Id="rId22" Type="http://schemas.openxmlformats.org/officeDocument/2006/relationships/image" Target="../media/image993.png"/><Relationship Id="rId27" Type="http://schemas.openxmlformats.org/officeDocument/2006/relationships/image" Target="../media/image998.png"/><Relationship Id="rId30" Type="http://schemas.openxmlformats.org/officeDocument/2006/relationships/image" Target="../media/image1001.png"/><Relationship Id="rId35" Type="http://schemas.openxmlformats.org/officeDocument/2006/relationships/image" Target="../media/image1006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7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28.png"/><Relationship Id="rId18" Type="http://schemas.openxmlformats.org/officeDocument/2006/relationships/image" Target="../media/image410.png"/><Relationship Id="rId26" Type="http://schemas.openxmlformats.org/officeDocument/2006/relationships/image" Target="../media/image412.png"/><Relationship Id="rId3" Type="http://schemas.openxmlformats.org/officeDocument/2006/relationships/image" Target="../media/image387.png"/><Relationship Id="rId21" Type="http://schemas.openxmlformats.org/officeDocument/2006/relationships/image" Target="../media/image1435.png"/><Relationship Id="rId34" Type="http://schemas.openxmlformats.org/officeDocument/2006/relationships/image" Target="../media/image144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432.png"/><Relationship Id="rId25" Type="http://schemas.openxmlformats.org/officeDocument/2006/relationships/image" Target="../media/image1439.png"/><Relationship Id="rId33" Type="http://schemas.openxmlformats.org/officeDocument/2006/relationships/image" Target="../media/image1446.png"/><Relationship Id="rId2" Type="http://schemas.openxmlformats.org/officeDocument/2006/relationships/image" Target="../media/image386.png"/><Relationship Id="rId16" Type="http://schemas.openxmlformats.org/officeDocument/2006/relationships/image" Target="../media/image1431.png"/><Relationship Id="rId20" Type="http://schemas.openxmlformats.org/officeDocument/2006/relationships/image" Target="../media/image1434.png"/><Relationship Id="rId29" Type="http://schemas.openxmlformats.org/officeDocument/2006/relationships/image" Target="../media/image14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38.png"/><Relationship Id="rId32" Type="http://schemas.openxmlformats.org/officeDocument/2006/relationships/image" Target="../media/image1445.png"/><Relationship Id="rId5" Type="http://schemas.openxmlformats.org/officeDocument/2006/relationships/image" Target="../media/image389.png"/><Relationship Id="rId15" Type="http://schemas.openxmlformats.org/officeDocument/2006/relationships/image" Target="../media/image1430.png"/><Relationship Id="rId23" Type="http://schemas.openxmlformats.org/officeDocument/2006/relationships/image" Target="../media/image1437.png"/><Relationship Id="rId28" Type="http://schemas.openxmlformats.org/officeDocument/2006/relationships/image" Target="../media/image1441.png"/><Relationship Id="rId10" Type="http://schemas.openxmlformats.org/officeDocument/2006/relationships/image" Target="../media/image394.png"/><Relationship Id="rId19" Type="http://schemas.openxmlformats.org/officeDocument/2006/relationships/image" Target="../media/image1433.png"/><Relationship Id="rId31" Type="http://schemas.openxmlformats.org/officeDocument/2006/relationships/image" Target="../media/image144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429.png"/><Relationship Id="rId22" Type="http://schemas.openxmlformats.org/officeDocument/2006/relationships/image" Target="../media/image1436.png"/><Relationship Id="rId27" Type="http://schemas.openxmlformats.org/officeDocument/2006/relationships/image" Target="../media/image1440.png"/><Relationship Id="rId30" Type="http://schemas.openxmlformats.org/officeDocument/2006/relationships/image" Target="../media/image1443.png"/><Relationship Id="rId8" Type="http://schemas.openxmlformats.org/officeDocument/2006/relationships/image" Target="../media/image392.png"/></Relationships>
</file>

<file path=ppt/slides/_rels/slide7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8.png"/><Relationship Id="rId18" Type="http://schemas.openxmlformats.org/officeDocument/2006/relationships/image" Target="../media/image1452.png"/><Relationship Id="rId26" Type="http://schemas.openxmlformats.org/officeDocument/2006/relationships/image" Target="../media/image1458.png"/><Relationship Id="rId3" Type="http://schemas.openxmlformats.org/officeDocument/2006/relationships/image" Target="../media/image387.png"/><Relationship Id="rId21" Type="http://schemas.openxmlformats.org/officeDocument/2006/relationships/image" Target="../media/image1455.png"/><Relationship Id="rId34" Type="http://schemas.openxmlformats.org/officeDocument/2006/relationships/image" Target="../media/image1466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451.png"/><Relationship Id="rId25" Type="http://schemas.openxmlformats.org/officeDocument/2006/relationships/image" Target="../media/image1457.png"/><Relationship Id="rId33" Type="http://schemas.openxmlformats.org/officeDocument/2006/relationships/image" Target="../media/image1465.png"/><Relationship Id="rId2" Type="http://schemas.openxmlformats.org/officeDocument/2006/relationships/image" Target="../media/image386.png"/><Relationship Id="rId16" Type="http://schemas.openxmlformats.org/officeDocument/2006/relationships/image" Target="../media/image1450.png"/><Relationship Id="rId20" Type="http://schemas.openxmlformats.org/officeDocument/2006/relationships/image" Target="../media/image1454.png"/><Relationship Id="rId29" Type="http://schemas.openxmlformats.org/officeDocument/2006/relationships/image" Target="../media/image14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022.png"/><Relationship Id="rId32" Type="http://schemas.openxmlformats.org/officeDocument/2006/relationships/image" Target="../media/image1464.png"/><Relationship Id="rId5" Type="http://schemas.openxmlformats.org/officeDocument/2006/relationships/image" Target="../media/image389.png"/><Relationship Id="rId15" Type="http://schemas.openxmlformats.org/officeDocument/2006/relationships/image" Target="../media/image489.png"/><Relationship Id="rId23" Type="http://schemas.openxmlformats.org/officeDocument/2006/relationships/image" Target="../media/image412.png"/><Relationship Id="rId28" Type="http://schemas.openxmlformats.org/officeDocument/2006/relationships/image" Target="../media/image1460.png"/><Relationship Id="rId10" Type="http://schemas.openxmlformats.org/officeDocument/2006/relationships/image" Target="../media/image394.png"/><Relationship Id="rId19" Type="http://schemas.openxmlformats.org/officeDocument/2006/relationships/image" Target="../media/image1453.png"/><Relationship Id="rId31" Type="http://schemas.openxmlformats.org/officeDocument/2006/relationships/image" Target="../media/image1463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449.png"/><Relationship Id="rId22" Type="http://schemas.openxmlformats.org/officeDocument/2006/relationships/image" Target="../media/image1456.png"/><Relationship Id="rId27" Type="http://schemas.openxmlformats.org/officeDocument/2006/relationships/image" Target="../media/image1459.png"/><Relationship Id="rId30" Type="http://schemas.openxmlformats.org/officeDocument/2006/relationships/image" Target="../media/image1462.png"/><Relationship Id="rId35" Type="http://schemas.openxmlformats.org/officeDocument/2006/relationships/image" Target="../media/image1467.png"/><Relationship Id="rId8" Type="http://schemas.openxmlformats.org/officeDocument/2006/relationships/image" Target="../media/image392.png"/></Relationships>
</file>

<file path=ppt/slides/_rels/slide7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68.png"/><Relationship Id="rId18" Type="http://schemas.openxmlformats.org/officeDocument/2006/relationships/image" Target="../media/image1470.png"/><Relationship Id="rId26" Type="http://schemas.openxmlformats.org/officeDocument/2006/relationships/image" Target="../media/image1478.png"/><Relationship Id="rId21" Type="http://schemas.openxmlformats.org/officeDocument/2006/relationships/image" Target="../media/image1473.png"/><Relationship Id="rId34" Type="http://schemas.openxmlformats.org/officeDocument/2006/relationships/image" Target="../media/image1486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309.png"/><Relationship Id="rId25" Type="http://schemas.openxmlformats.org/officeDocument/2006/relationships/image" Target="../media/image1477.png"/><Relationship Id="rId33" Type="http://schemas.openxmlformats.org/officeDocument/2006/relationships/image" Target="../media/image1485.png"/><Relationship Id="rId2" Type="http://schemas.openxmlformats.org/officeDocument/2006/relationships/image" Target="../media/image386.png"/><Relationship Id="rId16" Type="http://schemas.openxmlformats.org/officeDocument/2006/relationships/image" Target="../media/image1308.png"/><Relationship Id="rId20" Type="http://schemas.openxmlformats.org/officeDocument/2006/relationships/image" Target="../media/image1472.png"/><Relationship Id="rId29" Type="http://schemas.openxmlformats.org/officeDocument/2006/relationships/image" Target="../media/image14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476.png"/><Relationship Id="rId32" Type="http://schemas.openxmlformats.org/officeDocument/2006/relationships/image" Target="../media/image1484.png"/><Relationship Id="rId37" Type="http://schemas.openxmlformats.org/officeDocument/2006/relationships/image" Target="../media/image1489.png"/><Relationship Id="rId5" Type="http://schemas.openxmlformats.org/officeDocument/2006/relationships/image" Target="../media/image389.png"/><Relationship Id="rId15" Type="http://schemas.openxmlformats.org/officeDocument/2006/relationships/image" Target="../media/image1307.png"/><Relationship Id="rId23" Type="http://schemas.openxmlformats.org/officeDocument/2006/relationships/image" Target="../media/image1475.png"/><Relationship Id="rId28" Type="http://schemas.openxmlformats.org/officeDocument/2006/relationships/image" Target="../media/image1480.png"/><Relationship Id="rId36" Type="http://schemas.openxmlformats.org/officeDocument/2006/relationships/image" Target="../media/image1488.png"/><Relationship Id="rId10" Type="http://schemas.openxmlformats.org/officeDocument/2006/relationships/image" Target="../media/image394.png"/><Relationship Id="rId19" Type="http://schemas.openxmlformats.org/officeDocument/2006/relationships/image" Target="../media/image1471.png"/><Relationship Id="rId31" Type="http://schemas.openxmlformats.org/officeDocument/2006/relationships/image" Target="../media/image1483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469.png"/><Relationship Id="rId22" Type="http://schemas.openxmlformats.org/officeDocument/2006/relationships/image" Target="../media/image1474.png"/><Relationship Id="rId27" Type="http://schemas.openxmlformats.org/officeDocument/2006/relationships/image" Target="../media/image1479.png"/><Relationship Id="rId30" Type="http://schemas.openxmlformats.org/officeDocument/2006/relationships/image" Target="../media/image1482.png"/><Relationship Id="rId35" Type="http://schemas.openxmlformats.org/officeDocument/2006/relationships/image" Target="../media/image1487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7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90.png"/><Relationship Id="rId18" Type="http://schemas.openxmlformats.org/officeDocument/2006/relationships/image" Target="../media/image1470.png"/><Relationship Id="rId26" Type="http://schemas.openxmlformats.org/officeDocument/2006/relationships/image" Target="../media/image1497.png"/><Relationship Id="rId39" Type="http://schemas.openxmlformats.org/officeDocument/2006/relationships/image" Target="../media/image1508.png"/><Relationship Id="rId21" Type="http://schemas.openxmlformats.org/officeDocument/2006/relationships/image" Target="../media/image1492.png"/><Relationship Id="rId34" Type="http://schemas.openxmlformats.org/officeDocument/2006/relationships/image" Target="../media/image1479.png"/><Relationship Id="rId42" Type="http://schemas.openxmlformats.org/officeDocument/2006/relationships/image" Target="../media/image1511.png"/><Relationship Id="rId47" Type="http://schemas.openxmlformats.org/officeDocument/2006/relationships/image" Target="../media/image1484.png"/><Relationship Id="rId50" Type="http://schemas.openxmlformats.org/officeDocument/2006/relationships/image" Target="../media/image1517.png"/><Relationship Id="rId55" Type="http://schemas.openxmlformats.org/officeDocument/2006/relationships/image" Target="../media/image1522.png"/><Relationship Id="rId7" Type="http://schemas.openxmlformats.org/officeDocument/2006/relationships/image" Target="../media/image391.png"/><Relationship Id="rId2" Type="http://schemas.openxmlformats.org/officeDocument/2006/relationships/image" Target="../media/image386.png"/><Relationship Id="rId16" Type="http://schemas.openxmlformats.org/officeDocument/2006/relationships/image" Target="../media/image1308.png"/><Relationship Id="rId29" Type="http://schemas.openxmlformats.org/officeDocument/2006/relationships/image" Target="../media/image1500.png"/><Relationship Id="rId11" Type="http://schemas.openxmlformats.org/officeDocument/2006/relationships/image" Target="../media/image395.png"/><Relationship Id="rId24" Type="http://schemas.openxmlformats.org/officeDocument/2006/relationships/image" Target="../media/image1495.png"/><Relationship Id="rId32" Type="http://schemas.openxmlformats.org/officeDocument/2006/relationships/image" Target="../media/image1503.png"/><Relationship Id="rId37" Type="http://schemas.openxmlformats.org/officeDocument/2006/relationships/image" Target="../media/image1506.png"/><Relationship Id="rId40" Type="http://schemas.openxmlformats.org/officeDocument/2006/relationships/image" Target="../media/image1509.png"/><Relationship Id="rId45" Type="http://schemas.openxmlformats.org/officeDocument/2006/relationships/image" Target="../media/image1514.png"/><Relationship Id="rId53" Type="http://schemas.openxmlformats.org/officeDocument/2006/relationships/image" Target="../media/image1520.png"/><Relationship Id="rId58" Type="http://schemas.openxmlformats.org/officeDocument/2006/relationships/image" Target="../media/image1525.png"/><Relationship Id="rId5" Type="http://schemas.openxmlformats.org/officeDocument/2006/relationships/image" Target="../media/image389.png"/><Relationship Id="rId19" Type="http://schemas.openxmlformats.org/officeDocument/2006/relationships/image" Target="../media/image1471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491.png"/><Relationship Id="rId22" Type="http://schemas.openxmlformats.org/officeDocument/2006/relationships/image" Target="../media/image1493.png"/><Relationship Id="rId27" Type="http://schemas.openxmlformats.org/officeDocument/2006/relationships/image" Target="../media/image1498.png"/><Relationship Id="rId30" Type="http://schemas.openxmlformats.org/officeDocument/2006/relationships/image" Target="../media/image1501.png"/><Relationship Id="rId35" Type="http://schemas.openxmlformats.org/officeDocument/2006/relationships/image" Target="../media/image1504.png"/><Relationship Id="rId43" Type="http://schemas.openxmlformats.org/officeDocument/2006/relationships/image" Target="../media/image1512.png"/><Relationship Id="rId48" Type="http://schemas.openxmlformats.org/officeDocument/2006/relationships/image" Target="../media/image1516.png"/><Relationship Id="rId56" Type="http://schemas.openxmlformats.org/officeDocument/2006/relationships/image" Target="../media/image1523.png"/><Relationship Id="rId8" Type="http://schemas.openxmlformats.org/officeDocument/2006/relationships/image" Target="../media/image392.png"/><Relationship Id="rId51" Type="http://schemas.openxmlformats.org/officeDocument/2006/relationships/image" Target="../media/image1518.png"/><Relationship Id="rId3" Type="http://schemas.openxmlformats.org/officeDocument/2006/relationships/image" Target="../media/image387.png"/><Relationship Id="rId12" Type="http://schemas.openxmlformats.org/officeDocument/2006/relationships/image" Target="../media/image396.png"/><Relationship Id="rId17" Type="http://schemas.openxmlformats.org/officeDocument/2006/relationships/image" Target="../media/image1309.png"/><Relationship Id="rId25" Type="http://schemas.openxmlformats.org/officeDocument/2006/relationships/image" Target="../media/image1496.png"/><Relationship Id="rId33" Type="http://schemas.openxmlformats.org/officeDocument/2006/relationships/image" Target="../media/image1478.png"/><Relationship Id="rId38" Type="http://schemas.openxmlformats.org/officeDocument/2006/relationships/image" Target="../media/image1507.png"/><Relationship Id="rId46" Type="http://schemas.openxmlformats.org/officeDocument/2006/relationships/image" Target="../media/image1515.png"/><Relationship Id="rId59" Type="http://schemas.openxmlformats.org/officeDocument/2006/relationships/image" Target="../media/image1526.png"/><Relationship Id="rId20" Type="http://schemas.openxmlformats.org/officeDocument/2006/relationships/image" Target="../media/image1472.png"/><Relationship Id="rId41" Type="http://schemas.openxmlformats.org/officeDocument/2006/relationships/image" Target="../media/image1510.png"/><Relationship Id="rId54" Type="http://schemas.openxmlformats.org/officeDocument/2006/relationships/image" Target="../media/image15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5" Type="http://schemas.openxmlformats.org/officeDocument/2006/relationships/image" Target="../media/image1307.png"/><Relationship Id="rId23" Type="http://schemas.openxmlformats.org/officeDocument/2006/relationships/image" Target="../media/image1494.png"/><Relationship Id="rId28" Type="http://schemas.openxmlformats.org/officeDocument/2006/relationships/image" Target="../media/image1499.png"/><Relationship Id="rId36" Type="http://schemas.openxmlformats.org/officeDocument/2006/relationships/image" Target="../media/image1505.png"/><Relationship Id="rId49" Type="http://schemas.openxmlformats.org/officeDocument/2006/relationships/image" Target="../media/image1485.png"/><Relationship Id="rId57" Type="http://schemas.openxmlformats.org/officeDocument/2006/relationships/image" Target="../media/image1524.png"/><Relationship Id="rId10" Type="http://schemas.openxmlformats.org/officeDocument/2006/relationships/image" Target="../media/image394.png"/><Relationship Id="rId31" Type="http://schemas.openxmlformats.org/officeDocument/2006/relationships/image" Target="../media/image1502.png"/><Relationship Id="rId44" Type="http://schemas.openxmlformats.org/officeDocument/2006/relationships/image" Target="../media/image1513.png"/><Relationship Id="rId52" Type="http://schemas.openxmlformats.org/officeDocument/2006/relationships/image" Target="../media/image1519.png"/><Relationship Id="rId60" Type="http://schemas.openxmlformats.org/officeDocument/2006/relationships/image" Target="../media/image152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528.png"/><Relationship Id="rId18" Type="http://schemas.openxmlformats.org/officeDocument/2006/relationships/image" Target="../media/image1532.png"/><Relationship Id="rId26" Type="http://schemas.openxmlformats.org/officeDocument/2006/relationships/image" Target="../media/image1538.png"/><Relationship Id="rId3" Type="http://schemas.openxmlformats.org/officeDocument/2006/relationships/image" Target="../media/image387.png"/><Relationship Id="rId21" Type="http://schemas.openxmlformats.org/officeDocument/2006/relationships/image" Target="../media/image1213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531.png"/><Relationship Id="rId25" Type="http://schemas.openxmlformats.org/officeDocument/2006/relationships/image" Target="../media/image1537.png"/><Relationship Id="rId2" Type="http://schemas.openxmlformats.org/officeDocument/2006/relationships/image" Target="../media/image386.png"/><Relationship Id="rId16" Type="http://schemas.openxmlformats.org/officeDocument/2006/relationships/image" Target="../media/image1530.png"/><Relationship Id="rId20" Type="http://schemas.openxmlformats.org/officeDocument/2006/relationships/image" Target="../media/image15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536.png"/><Relationship Id="rId5" Type="http://schemas.openxmlformats.org/officeDocument/2006/relationships/image" Target="../media/image389.png"/><Relationship Id="rId15" Type="http://schemas.openxmlformats.org/officeDocument/2006/relationships/image" Target="../media/image535.png"/><Relationship Id="rId23" Type="http://schemas.openxmlformats.org/officeDocument/2006/relationships/image" Target="../media/image1535.png"/><Relationship Id="rId28" Type="http://schemas.openxmlformats.org/officeDocument/2006/relationships/image" Target="../media/image1540.png"/><Relationship Id="rId10" Type="http://schemas.openxmlformats.org/officeDocument/2006/relationships/image" Target="../media/image394.png"/><Relationship Id="rId19" Type="http://schemas.openxmlformats.org/officeDocument/2006/relationships/image" Target="../media/image1533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529.png"/><Relationship Id="rId22" Type="http://schemas.openxmlformats.org/officeDocument/2006/relationships/image" Target="../media/image412.png"/><Relationship Id="rId27" Type="http://schemas.openxmlformats.org/officeDocument/2006/relationships/image" Target="../media/image153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15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42.png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1" Type="http://schemas.openxmlformats.org/officeDocument/2006/relationships/image" Target="../media/image20.png"/><Relationship Id="rId42" Type="http://schemas.openxmlformats.org/officeDocument/2006/relationships/image" Target="../media/image46.png"/><Relationship Id="rId63" Type="http://schemas.openxmlformats.org/officeDocument/2006/relationships/image" Target="../media/image6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159" Type="http://schemas.openxmlformats.org/officeDocument/2006/relationships/image" Target="../media/image164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74.png"/><Relationship Id="rId107" Type="http://schemas.openxmlformats.org/officeDocument/2006/relationships/image" Target="../media/image112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7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5" Type="http://schemas.openxmlformats.org/officeDocument/2006/relationships/image" Target="../media/image4.png"/><Relationship Id="rId95" Type="http://schemas.openxmlformats.org/officeDocument/2006/relationships/image" Target="../media/image100.png"/><Relationship Id="rId160" Type="http://schemas.openxmlformats.org/officeDocument/2006/relationships/image" Target="../media/image35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7.png"/><Relationship Id="rId22" Type="http://schemas.openxmlformats.org/officeDocument/2006/relationships/image" Target="../media/image21.png"/><Relationship Id="rId43" Type="http://schemas.openxmlformats.org/officeDocument/2006/relationships/image" Target="../media/image47.png"/><Relationship Id="rId64" Type="http://schemas.openxmlformats.org/officeDocument/2006/relationships/image" Target="../media/image68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2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54" Type="http://schemas.openxmlformats.org/officeDocument/2006/relationships/image" Target="../media/image58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38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68.png"/><Relationship Id="rId23" Type="http://schemas.openxmlformats.org/officeDocument/2006/relationships/image" Target="../media/image22.png"/><Relationship Id="rId119" Type="http://schemas.openxmlformats.org/officeDocument/2006/relationships/image" Target="../media/image124.png"/><Relationship Id="rId44" Type="http://schemas.openxmlformats.org/officeDocument/2006/relationships/image" Target="../media/image48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4.png"/><Relationship Id="rId13" Type="http://schemas.openxmlformats.org/officeDocument/2006/relationships/image" Target="../media/image12.png"/><Relationship Id="rId109" Type="http://schemas.openxmlformats.org/officeDocument/2006/relationships/image" Target="../media/image114.png"/><Relationship Id="rId34" Type="http://schemas.openxmlformats.org/officeDocument/2006/relationships/image" Target="../media/image33.png"/><Relationship Id="rId55" Type="http://schemas.openxmlformats.org/officeDocument/2006/relationships/image" Target="../media/image59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3.png"/><Relationship Id="rId239" Type="http://schemas.openxmlformats.org/officeDocument/2006/relationships/image" Target="../media/image569.png"/><Relationship Id="rId24" Type="http://schemas.openxmlformats.org/officeDocument/2006/relationships/image" Target="../media/image23.png"/><Relationship Id="rId45" Type="http://schemas.openxmlformats.org/officeDocument/2006/relationships/image" Target="../media/image49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152" Type="http://schemas.openxmlformats.org/officeDocument/2006/relationships/image" Target="../media/image157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572.png"/><Relationship Id="rId229" Type="http://schemas.openxmlformats.org/officeDocument/2006/relationships/image" Target="../media/image557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0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8" Type="http://schemas.openxmlformats.org/officeDocument/2006/relationships/image" Target="../media/image7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4.png"/><Relationship Id="rId230" Type="http://schemas.openxmlformats.org/officeDocument/2006/relationships/image" Target="../media/image558.png"/><Relationship Id="rId25" Type="http://schemas.openxmlformats.org/officeDocument/2006/relationships/image" Target="../media/image24.png"/><Relationship Id="rId46" Type="http://schemas.openxmlformats.org/officeDocument/2006/relationships/image" Target="../media/image50.png"/><Relationship Id="rId67" Type="http://schemas.openxmlformats.org/officeDocument/2006/relationships/image" Target="../media/image72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573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0" Type="http://schemas.openxmlformats.org/officeDocument/2006/relationships/image" Target="../media/image545.png"/><Relationship Id="rId225" Type="http://schemas.openxmlformats.org/officeDocument/2006/relationships/image" Target="../media/image550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1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6.png"/><Relationship Id="rId73" Type="http://schemas.openxmlformats.org/officeDocument/2006/relationships/image" Target="../media/image78.png"/><Relationship Id="rId78" Type="http://schemas.openxmlformats.org/officeDocument/2006/relationships/image" Target="../media/image83.png"/><Relationship Id="rId94" Type="http://schemas.openxmlformats.org/officeDocument/2006/relationships/image" Target="../media/image99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48" Type="http://schemas.openxmlformats.org/officeDocument/2006/relationships/image" Target="../media/image153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535.png"/><Relationship Id="rId215" Type="http://schemas.openxmlformats.org/officeDocument/2006/relationships/image" Target="../media/image539.png"/><Relationship Id="rId236" Type="http://schemas.openxmlformats.org/officeDocument/2006/relationships/image" Target="../media/image566.png"/><Relationship Id="rId26" Type="http://schemas.openxmlformats.org/officeDocument/2006/relationships/image" Target="../media/image25.png"/><Relationship Id="rId231" Type="http://schemas.openxmlformats.org/officeDocument/2006/relationships/image" Target="../media/image575.png"/><Relationship Id="rId47" Type="http://schemas.openxmlformats.org/officeDocument/2006/relationships/image" Target="../media/image51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6.png"/><Relationship Id="rId37" Type="http://schemas.openxmlformats.org/officeDocument/2006/relationships/image" Target="../media/image37.png"/><Relationship Id="rId58" Type="http://schemas.openxmlformats.org/officeDocument/2006/relationships/image" Target="../media/image62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90" Type="http://schemas.openxmlformats.org/officeDocument/2006/relationships/image" Target="../media/image95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536.png"/><Relationship Id="rId232" Type="http://schemas.openxmlformats.org/officeDocument/2006/relationships/image" Target="../media/image560.png"/><Relationship Id="rId27" Type="http://schemas.openxmlformats.org/officeDocument/2006/relationships/image" Target="../media/image26.png"/><Relationship Id="rId48" Type="http://schemas.openxmlformats.org/officeDocument/2006/relationships/image" Target="../media/image52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7.png"/><Relationship Id="rId17" Type="http://schemas.openxmlformats.org/officeDocument/2006/relationships/image" Target="../media/image16.png"/><Relationship Id="rId38" Type="http://schemas.openxmlformats.org/officeDocument/2006/relationships/image" Target="../media/image39.png"/><Relationship Id="rId59" Type="http://schemas.openxmlformats.org/officeDocument/2006/relationships/image" Target="../media/image63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537.png"/><Relationship Id="rId233" Type="http://schemas.openxmlformats.org/officeDocument/2006/relationships/image" Target="../media/image563.png"/><Relationship Id="rId28" Type="http://schemas.openxmlformats.org/officeDocument/2006/relationships/image" Target="../media/image27.png"/><Relationship Id="rId49" Type="http://schemas.openxmlformats.org/officeDocument/2006/relationships/image" Target="../media/image53.png"/><Relationship Id="rId114" Type="http://schemas.openxmlformats.org/officeDocument/2006/relationships/image" Target="../media/image119.png"/><Relationship Id="rId60" Type="http://schemas.openxmlformats.org/officeDocument/2006/relationships/image" Target="../media/image64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8.png"/><Relationship Id="rId18" Type="http://schemas.openxmlformats.org/officeDocument/2006/relationships/image" Target="../media/image17.png"/><Relationship Id="rId39" Type="http://schemas.openxmlformats.org/officeDocument/2006/relationships/image" Target="../media/image43.png"/><Relationship Id="rId50" Type="http://schemas.openxmlformats.org/officeDocument/2006/relationships/image" Target="../media/image54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538.png"/><Relationship Id="rId234" Type="http://schemas.openxmlformats.org/officeDocument/2006/relationships/image" Target="../media/image564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4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77.png"/><Relationship Id="rId61" Type="http://schemas.openxmlformats.org/officeDocument/2006/relationships/image" Target="../media/image65.png"/><Relationship Id="rId82" Type="http://schemas.openxmlformats.org/officeDocument/2006/relationships/image" Target="../media/image87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9.png"/><Relationship Id="rId30" Type="http://schemas.openxmlformats.org/officeDocument/2006/relationships/image" Target="../media/image29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67.png"/><Relationship Id="rId51" Type="http://schemas.openxmlformats.org/officeDocument/2006/relationships/image" Target="../media/image55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412.png"/><Relationship Id="rId235" Type="http://schemas.openxmlformats.org/officeDocument/2006/relationships/image" Target="../media/image56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20" Type="http://schemas.openxmlformats.org/officeDocument/2006/relationships/image" Target="../media/image19.png"/><Relationship Id="rId41" Type="http://schemas.openxmlformats.org/officeDocument/2006/relationships/image" Target="../media/image45.png"/><Relationship Id="rId62" Type="http://schemas.openxmlformats.org/officeDocument/2006/relationships/image" Target="../media/image66.png"/><Relationship Id="rId83" Type="http://schemas.openxmlformats.org/officeDocument/2006/relationships/image" Target="../media/image88.png"/><Relationship Id="rId179" Type="http://schemas.openxmlformats.org/officeDocument/2006/relationships/image" Target="../media/image178.png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43.png"/><Relationship Id="rId18" Type="http://schemas.openxmlformats.org/officeDocument/2006/relationships/image" Target="../media/image989.png"/><Relationship Id="rId26" Type="http://schemas.openxmlformats.org/officeDocument/2006/relationships/image" Target="../media/image997.png"/><Relationship Id="rId39" Type="http://schemas.openxmlformats.org/officeDocument/2006/relationships/image" Target="../media/image1010.png"/><Relationship Id="rId21" Type="http://schemas.openxmlformats.org/officeDocument/2006/relationships/image" Target="../media/image992.png"/><Relationship Id="rId34" Type="http://schemas.openxmlformats.org/officeDocument/2006/relationships/image" Target="../media/image1005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986.png"/><Relationship Id="rId25" Type="http://schemas.openxmlformats.org/officeDocument/2006/relationships/image" Target="../media/image996.png"/><Relationship Id="rId33" Type="http://schemas.openxmlformats.org/officeDocument/2006/relationships/image" Target="../media/image1004.png"/><Relationship Id="rId38" Type="http://schemas.openxmlformats.org/officeDocument/2006/relationships/image" Target="../media/image1009.png"/><Relationship Id="rId2" Type="http://schemas.openxmlformats.org/officeDocument/2006/relationships/image" Target="../media/image386.png"/><Relationship Id="rId16" Type="http://schemas.openxmlformats.org/officeDocument/2006/relationships/image" Target="../media/image1219.png"/><Relationship Id="rId20" Type="http://schemas.openxmlformats.org/officeDocument/2006/relationships/image" Target="../media/image991.png"/><Relationship Id="rId29" Type="http://schemas.openxmlformats.org/officeDocument/2006/relationships/image" Target="../media/image10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995.png"/><Relationship Id="rId32" Type="http://schemas.openxmlformats.org/officeDocument/2006/relationships/image" Target="../media/image1003.png"/><Relationship Id="rId37" Type="http://schemas.openxmlformats.org/officeDocument/2006/relationships/image" Target="../media/image1008.png"/><Relationship Id="rId5" Type="http://schemas.openxmlformats.org/officeDocument/2006/relationships/image" Target="../media/image389.png"/><Relationship Id="rId15" Type="http://schemas.openxmlformats.org/officeDocument/2006/relationships/image" Target="../media/image1427.png"/><Relationship Id="rId23" Type="http://schemas.openxmlformats.org/officeDocument/2006/relationships/image" Target="../media/image994.png"/><Relationship Id="rId28" Type="http://schemas.openxmlformats.org/officeDocument/2006/relationships/image" Target="../media/image999.png"/><Relationship Id="rId36" Type="http://schemas.openxmlformats.org/officeDocument/2006/relationships/image" Target="../media/image1007.png"/><Relationship Id="rId10" Type="http://schemas.openxmlformats.org/officeDocument/2006/relationships/image" Target="../media/image394.png"/><Relationship Id="rId19" Type="http://schemas.openxmlformats.org/officeDocument/2006/relationships/image" Target="../media/image990.png"/><Relationship Id="rId31" Type="http://schemas.openxmlformats.org/officeDocument/2006/relationships/image" Target="../media/image1002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985.png"/><Relationship Id="rId22" Type="http://schemas.openxmlformats.org/officeDocument/2006/relationships/image" Target="../media/image993.png"/><Relationship Id="rId27" Type="http://schemas.openxmlformats.org/officeDocument/2006/relationships/image" Target="../media/image998.png"/><Relationship Id="rId30" Type="http://schemas.openxmlformats.org/officeDocument/2006/relationships/image" Target="../media/image1001.png"/><Relationship Id="rId35" Type="http://schemas.openxmlformats.org/officeDocument/2006/relationships/image" Target="../media/image1006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544.png"/><Relationship Id="rId18" Type="http://schemas.openxmlformats.org/officeDocument/2006/relationships/image" Target="../media/image1549.png"/><Relationship Id="rId26" Type="http://schemas.openxmlformats.org/officeDocument/2006/relationships/image" Target="../media/image1556.png"/><Relationship Id="rId3" Type="http://schemas.openxmlformats.org/officeDocument/2006/relationships/image" Target="../media/image387.png"/><Relationship Id="rId21" Type="http://schemas.openxmlformats.org/officeDocument/2006/relationships/image" Target="../media/image41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548.png"/><Relationship Id="rId25" Type="http://schemas.openxmlformats.org/officeDocument/2006/relationships/image" Target="../media/image1555.png"/><Relationship Id="rId2" Type="http://schemas.openxmlformats.org/officeDocument/2006/relationships/image" Target="../media/image386.png"/><Relationship Id="rId16" Type="http://schemas.openxmlformats.org/officeDocument/2006/relationships/image" Target="../media/image1547.png"/><Relationship Id="rId20" Type="http://schemas.openxmlformats.org/officeDocument/2006/relationships/image" Target="../media/image15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554.png"/><Relationship Id="rId5" Type="http://schemas.openxmlformats.org/officeDocument/2006/relationships/image" Target="../media/image389.png"/><Relationship Id="rId15" Type="http://schemas.openxmlformats.org/officeDocument/2006/relationships/image" Target="../media/image1546.png"/><Relationship Id="rId23" Type="http://schemas.openxmlformats.org/officeDocument/2006/relationships/image" Target="../media/image1553.png"/><Relationship Id="rId10" Type="http://schemas.openxmlformats.org/officeDocument/2006/relationships/image" Target="../media/image394.png"/><Relationship Id="rId19" Type="http://schemas.openxmlformats.org/officeDocument/2006/relationships/image" Target="../media/image1550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545.png"/><Relationship Id="rId22" Type="http://schemas.openxmlformats.org/officeDocument/2006/relationships/image" Target="../media/image1552.png"/><Relationship Id="rId27" Type="http://schemas.openxmlformats.org/officeDocument/2006/relationships/image" Target="../media/image1557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558.png"/><Relationship Id="rId3" Type="http://schemas.openxmlformats.org/officeDocument/2006/relationships/image" Target="../media/image387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561.png"/><Relationship Id="rId2" Type="http://schemas.openxmlformats.org/officeDocument/2006/relationships/image" Target="../media/image386.png"/><Relationship Id="rId16" Type="http://schemas.openxmlformats.org/officeDocument/2006/relationships/image" Target="../media/image15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818.png"/><Relationship Id="rId10" Type="http://schemas.openxmlformats.org/officeDocument/2006/relationships/image" Target="../media/image394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559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562.png"/><Relationship Id="rId18" Type="http://schemas.openxmlformats.org/officeDocument/2006/relationships/image" Target="../media/image1567.png"/><Relationship Id="rId3" Type="http://schemas.openxmlformats.org/officeDocument/2006/relationships/image" Target="../media/image387.png"/><Relationship Id="rId21" Type="http://schemas.openxmlformats.org/officeDocument/2006/relationships/image" Target="../media/image1570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566.png"/><Relationship Id="rId25" Type="http://schemas.openxmlformats.org/officeDocument/2006/relationships/image" Target="../media/image1561.png"/><Relationship Id="rId2" Type="http://schemas.openxmlformats.org/officeDocument/2006/relationships/image" Target="../media/image386.png"/><Relationship Id="rId16" Type="http://schemas.openxmlformats.org/officeDocument/2006/relationships/image" Target="../media/image1565.png"/><Relationship Id="rId20" Type="http://schemas.openxmlformats.org/officeDocument/2006/relationships/image" Target="../media/image15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560.png"/><Relationship Id="rId5" Type="http://schemas.openxmlformats.org/officeDocument/2006/relationships/image" Target="../media/image389.png"/><Relationship Id="rId15" Type="http://schemas.openxmlformats.org/officeDocument/2006/relationships/image" Target="../media/image1564.png"/><Relationship Id="rId23" Type="http://schemas.openxmlformats.org/officeDocument/2006/relationships/image" Target="../media/image818.png"/><Relationship Id="rId10" Type="http://schemas.openxmlformats.org/officeDocument/2006/relationships/image" Target="../media/image394.png"/><Relationship Id="rId19" Type="http://schemas.openxmlformats.org/officeDocument/2006/relationships/image" Target="../media/image1568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563.png"/><Relationship Id="rId22" Type="http://schemas.openxmlformats.org/officeDocument/2006/relationships/image" Target="../media/image1571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572.png"/><Relationship Id="rId18" Type="http://schemas.openxmlformats.org/officeDocument/2006/relationships/image" Target="../media/image1568.png"/><Relationship Id="rId3" Type="http://schemas.openxmlformats.org/officeDocument/2006/relationships/image" Target="../media/image387.png"/><Relationship Id="rId21" Type="http://schemas.openxmlformats.org/officeDocument/2006/relationships/image" Target="../media/image1571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567.png"/><Relationship Id="rId2" Type="http://schemas.openxmlformats.org/officeDocument/2006/relationships/image" Target="../media/image386.png"/><Relationship Id="rId16" Type="http://schemas.openxmlformats.org/officeDocument/2006/relationships/image" Target="../media/image1566.png"/><Relationship Id="rId20" Type="http://schemas.openxmlformats.org/officeDocument/2006/relationships/image" Target="../media/image15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5" Type="http://schemas.openxmlformats.org/officeDocument/2006/relationships/image" Target="../media/image389.png"/><Relationship Id="rId15" Type="http://schemas.openxmlformats.org/officeDocument/2006/relationships/image" Target="../media/image1565.png"/><Relationship Id="rId10" Type="http://schemas.openxmlformats.org/officeDocument/2006/relationships/image" Target="../media/image394.png"/><Relationship Id="rId19" Type="http://schemas.openxmlformats.org/officeDocument/2006/relationships/image" Target="../media/image1569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573.png"/></Relationships>
</file>

<file path=ppt/slides/_rels/slide8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0.png"/><Relationship Id="rId21" Type="http://schemas.openxmlformats.org/officeDocument/2006/relationships/image" Target="../media/image20.png"/><Relationship Id="rId42" Type="http://schemas.openxmlformats.org/officeDocument/2006/relationships/image" Target="../media/image116.png"/><Relationship Id="rId63" Type="http://schemas.openxmlformats.org/officeDocument/2006/relationships/image" Target="../media/image51.png"/><Relationship Id="rId84" Type="http://schemas.openxmlformats.org/officeDocument/2006/relationships/image" Target="../media/image74.png"/><Relationship Id="rId138" Type="http://schemas.openxmlformats.org/officeDocument/2006/relationships/image" Target="../media/image132.png"/><Relationship Id="rId159" Type="http://schemas.openxmlformats.org/officeDocument/2006/relationships/image" Target="../media/image154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107" Type="http://schemas.openxmlformats.org/officeDocument/2006/relationships/image" Target="../media/image100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41.png"/><Relationship Id="rId74" Type="http://schemas.openxmlformats.org/officeDocument/2006/relationships/image" Target="../media/image62.png"/><Relationship Id="rId128" Type="http://schemas.openxmlformats.org/officeDocument/2006/relationships/image" Target="../media/image122.png"/><Relationship Id="rId149" Type="http://schemas.openxmlformats.org/officeDocument/2006/relationships/image" Target="../media/image143.png"/><Relationship Id="rId5" Type="http://schemas.openxmlformats.org/officeDocument/2006/relationships/image" Target="../media/image4.png"/><Relationship Id="rId95" Type="http://schemas.openxmlformats.org/officeDocument/2006/relationships/image" Target="../media/image87.png"/><Relationship Id="rId160" Type="http://schemas.openxmlformats.org/officeDocument/2006/relationships/image" Target="../media/image155.png"/><Relationship Id="rId181" Type="http://schemas.openxmlformats.org/officeDocument/2006/relationships/image" Target="../media/image180.png"/><Relationship Id="rId216" Type="http://schemas.openxmlformats.org/officeDocument/2006/relationships/image" Target="../media/image1579.png"/><Relationship Id="rId22" Type="http://schemas.openxmlformats.org/officeDocument/2006/relationships/image" Target="../media/image21.png"/><Relationship Id="rId43" Type="http://schemas.openxmlformats.org/officeDocument/2006/relationships/image" Target="../media/image151.png"/><Relationship Id="rId64" Type="http://schemas.openxmlformats.org/officeDocument/2006/relationships/image" Target="../media/image52.png"/><Relationship Id="rId118" Type="http://schemas.openxmlformats.org/officeDocument/2006/relationships/image" Target="../media/image111.png"/><Relationship Id="rId139" Type="http://schemas.openxmlformats.org/officeDocument/2006/relationships/image" Target="../media/image133.png"/><Relationship Id="rId85" Type="http://schemas.openxmlformats.org/officeDocument/2006/relationships/image" Target="../media/image75.png"/><Relationship Id="rId150" Type="http://schemas.openxmlformats.org/officeDocument/2006/relationships/image" Target="../media/image144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01.png"/><Relationship Id="rId129" Type="http://schemas.openxmlformats.org/officeDocument/2006/relationships/image" Target="../media/image123.png"/><Relationship Id="rId54" Type="http://schemas.openxmlformats.org/officeDocument/2006/relationships/image" Target="../media/image42.png"/><Relationship Id="rId75" Type="http://schemas.openxmlformats.org/officeDocument/2006/relationships/image" Target="../media/image64.png"/><Relationship Id="rId96" Type="http://schemas.openxmlformats.org/officeDocument/2006/relationships/image" Target="../media/image88.png"/><Relationship Id="rId140" Type="http://schemas.openxmlformats.org/officeDocument/2006/relationships/image" Target="../media/image134.png"/><Relationship Id="rId161" Type="http://schemas.openxmlformats.org/officeDocument/2006/relationships/image" Target="../media/image157.png"/><Relationship Id="rId182" Type="http://schemas.openxmlformats.org/officeDocument/2006/relationships/image" Target="../media/image181.png"/><Relationship Id="rId217" Type="http://schemas.openxmlformats.org/officeDocument/2006/relationships/image" Target="../media/image1580.png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119" Type="http://schemas.openxmlformats.org/officeDocument/2006/relationships/image" Target="../media/image112.png"/><Relationship Id="rId44" Type="http://schemas.openxmlformats.org/officeDocument/2006/relationships/image" Target="../media/image156.png"/><Relationship Id="rId65" Type="http://schemas.openxmlformats.org/officeDocument/2006/relationships/image" Target="../media/image53.png"/><Relationship Id="rId86" Type="http://schemas.openxmlformats.org/officeDocument/2006/relationships/image" Target="../media/image76.png"/><Relationship Id="rId130" Type="http://schemas.openxmlformats.org/officeDocument/2006/relationships/image" Target="../media/image124.png"/><Relationship Id="rId151" Type="http://schemas.openxmlformats.org/officeDocument/2006/relationships/image" Target="../media/image145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13" Type="http://schemas.openxmlformats.org/officeDocument/2006/relationships/image" Target="../media/image12.png"/><Relationship Id="rId109" Type="http://schemas.openxmlformats.org/officeDocument/2006/relationships/image" Target="../media/image102.png"/><Relationship Id="rId34" Type="http://schemas.openxmlformats.org/officeDocument/2006/relationships/image" Target="../media/image33.png"/><Relationship Id="rId55" Type="http://schemas.openxmlformats.org/officeDocument/2006/relationships/image" Target="../media/image43.png"/><Relationship Id="rId76" Type="http://schemas.openxmlformats.org/officeDocument/2006/relationships/image" Target="../media/image65.png"/><Relationship Id="rId97" Type="http://schemas.openxmlformats.org/officeDocument/2006/relationships/image" Target="../media/image89.png"/><Relationship Id="rId120" Type="http://schemas.openxmlformats.org/officeDocument/2006/relationships/image" Target="../media/image113.png"/><Relationship Id="rId141" Type="http://schemas.openxmlformats.org/officeDocument/2006/relationships/image" Target="../media/image135.png"/><Relationship Id="rId7" Type="http://schemas.openxmlformats.org/officeDocument/2006/relationships/image" Target="../media/image6.png"/><Relationship Id="rId162" Type="http://schemas.openxmlformats.org/officeDocument/2006/relationships/image" Target="../media/image158.png"/><Relationship Id="rId183" Type="http://schemas.openxmlformats.org/officeDocument/2006/relationships/image" Target="../media/image182.png"/><Relationship Id="rId218" Type="http://schemas.openxmlformats.org/officeDocument/2006/relationships/image" Target="../media/image1581.png"/><Relationship Id="rId24" Type="http://schemas.openxmlformats.org/officeDocument/2006/relationships/image" Target="../media/image23.png"/><Relationship Id="rId45" Type="http://schemas.openxmlformats.org/officeDocument/2006/relationships/image" Target="../media/image162.png"/><Relationship Id="rId66" Type="http://schemas.openxmlformats.org/officeDocument/2006/relationships/image" Target="../media/image54.png"/><Relationship Id="rId87" Type="http://schemas.openxmlformats.org/officeDocument/2006/relationships/image" Target="../media/image77.png"/><Relationship Id="rId110" Type="http://schemas.openxmlformats.org/officeDocument/2006/relationships/image" Target="../media/image103.png"/><Relationship Id="rId131" Type="http://schemas.openxmlformats.org/officeDocument/2006/relationships/image" Target="../media/image125.png"/><Relationship Id="rId152" Type="http://schemas.openxmlformats.org/officeDocument/2006/relationships/image" Target="../media/image146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1574.png"/><Relationship Id="rId14" Type="http://schemas.openxmlformats.org/officeDocument/2006/relationships/image" Target="../media/image13.png"/><Relationship Id="rId30" Type="http://schemas.openxmlformats.org/officeDocument/2006/relationships/image" Target="../media/image29.png"/><Relationship Id="rId35" Type="http://schemas.openxmlformats.org/officeDocument/2006/relationships/image" Target="../media/image35.png"/><Relationship Id="rId56" Type="http://schemas.openxmlformats.org/officeDocument/2006/relationships/image" Target="../media/image44.png"/><Relationship Id="rId77" Type="http://schemas.openxmlformats.org/officeDocument/2006/relationships/image" Target="../media/image67.png"/><Relationship Id="rId100" Type="http://schemas.openxmlformats.org/officeDocument/2006/relationships/image" Target="../media/image93.png"/><Relationship Id="rId105" Type="http://schemas.openxmlformats.org/officeDocument/2006/relationships/image" Target="../media/image98.png"/><Relationship Id="rId126" Type="http://schemas.openxmlformats.org/officeDocument/2006/relationships/image" Target="../media/image120.png"/><Relationship Id="rId147" Type="http://schemas.openxmlformats.org/officeDocument/2006/relationships/image" Target="../media/image141.png"/><Relationship Id="rId168" Type="http://schemas.openxmlformats.org/officeDocument/2006/relationships/image" Target="../media/image167.png"/><Relationship Id="rId8" Type="http://schemas.openxmlformats.org/officeDocument/2006/relationships/image" Target="../media/image7.png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93" Type="http://schemas.openxmlformats.org/officeDocument/2006/relationships/image" Target="../media/image85.png"/><Relationship Id="rId98" Type="http://schemas.openxmlformats.org/officeDocument/2006/relationships/image" Target="../media/image90.png"/><Relationship Id="rId121" Type="http://schemas.openxmlformats.org/officeDocument/2006/relationships/image" Target="../media/image114.png"/><Relationship Id="rId142" Type="http://schemas.openxmlformats.org/officeDocument/2006/relationships/image" Target="../media/image136.png"/><Relationship Id="rId163" Type="http://schemas.openxmlformats.org/officeDocument/2006/relationships/image" Target="../media/image159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1577.png"/><Relationship Id="rId25" Type="http://schemas.openxmlformats.org/officeDocument/2006/relationships/image" Target="../media/image24.png"/><Relationship Id="rId46" Type="http://schemas.openxmlformats.org/officeDocument/2006/relationships/image" Target="../media/image163.png"/><Relationship Id="rId67" Type="http://schemas.openxmlformats.org/officeDocument/2006/relationships/image" Target="../media/image55.png"/><Relationship Id="rId116" Type="http://schemas.openxmlformats.org/officeDocument/2006/relationships/image" Target="../media/image109.png"/><Relationship Id="rId137" Type="http://schemas.openxmlformats.org/officeDocument/2006/relationships/image" Target="../media/image131.png"/><Relationship Id="rId158" Type="http://schemas.openxmlformats.org/officeDocument/2006/relationships/image" Target="../media/image153.png"/><Relationship Id="rId20" Type="http://schemas.openxmlformats.org/officeDocument/2006/relationships/image" Target="../media/image19.png"/><Relationship Id="rId41" Type="http://schemas.openxmlformats.org/officeDocument/2006/relationships/image" Target="../media/image91.png"/><Relationship Id="rId62" Type="http://schemas.openxmlformats.org/officeDocument/2006/relationships/image" Target="../media/image50.png"/><Relationship Id="rId83" Type="http://schemas.openxmlformats.org/officeDocument/2006/relationships/image" Target="../media/image73.png"/><Relationship Id="rId88" Type="http://schemas.openxmlformats.org/officeDocument/2006/relationships/image" Target="../media/image78.png"/><Relationship Id="rId111" Type="http://schemas.openxmlformats.org/officeDocument/2006/relationships/image" Target="../media/image104.png"/><Relationship Id="rId132" Type="http://schemas.openxmlformats.org/officeDocument/2006/relationships/image" Target="../media/image126.png"/><Relationship Id="rId153" Type="http://schemas.openxmlformats.org/officeDocument/2006/relationships/image" Target="../media/image147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95" Type="http://schemas.openxmlformats.org/officeDocument/2006/relationships/image" Target="../media/image194.png"/><Relationship Id="rId209" Type="http://schemas.openxmlformats.org/officeDocument/2006/relationships/image" Target="../media/image1575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45.png"/><Relationship Id="rId106" Type="http://schemas.openxmlformats.org/officeDocument/2006/relationships/image" Target="../media/image99.png"/><Relationship Id="rId127" Type="http://schemas.openxmlformats.org/officeDocument/2006/relationships/image" Target="../media/image121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40.png"/><Relationship Id="rId73" Type="http://schemas.openxmlformats.org/officeDocument/2006/relationships/image" Target="../media/image61.png"/><Relationship Id="rId78" Type="http://schemas.openxmlformats.org/officeDocument/2006/relationships/image" Target="../media/image68.png"/><Relationship Id="rId94" Type="http://schemas.openxmlformats.org/officeDocument/2006/relationships/image" Target="../media/image86.png"/><Relationship Id="rId99" Type="http://schemas.openxmlformats.org/officeDocument/2006/relationships/image" Target="../media/image92.png"/><Relationship Id="rId101" Type="http://schemas.openxmlformats.org/officeDocument/2006/relationships/image" Target="../media/image94.png"/><Relationship Id="rId122" Type="http://schemas.openxmlformats.org/officeDocument/2006/relationships/image" Target="../media/image115.png"/><Relationship Id="rId143" Type="http://schemas.openxmlformats.org/officeDocument/2006/relationships/image" Target="../media/image137.png"/><Relationship Id="rId148" Type="http://schemas.openxmlformats.org/officeDocument/2006/relationships/image" Target="../media/image142.png"/><Relationship Id="rId164" Type="http://schemas.openxmlformats.org/officeDocument/2006/relationships/image" Target="../media/image160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1427.png"/><Relationship Id="rId215" Type="http://schemas.openxmlformats.org/officeDocument/2006/relationships/image" Target="../media/image1578.png"/><Relationship Id="rId26" Type="http://schemas.openxmlformats.org/officeDocument/2006/relationships/image" Target="../media/image25.png"/><Relationship Id="rId47" Type="http://schemas.openxmlformats.org/officeDocument/2006/relationships/image" Target="../media/image164.png"/><Relationship Id="rId68" Type="http://schemas.openxmlformats.org/officeDocument/2006/relationships/image" Target="../media/image56.png"/><Relationship Id="rId89" Type="http://schemas.openxmlformats.org/officeDocument/2006/relationships/image" Target="../media/image79.png"/><Relationship Id="rId112" Type="http://schemas.openxmlformats.org/officeDocument/2006/relationships/image" Target="../media/image105.png"/><Relationship Id="rId133" Type="http://schemas.openxmlformats.org/officeDocument/2006/relationships/image" Target="../media/image127.png"/><Relationship Id="rId154" Type="http://schemas.openxmlformats.org/officeDocument/2006/relationships/image" Target="../media/image148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37" Type="http://schemas.openxmlformats.org/officeDocument/2006/relationships/image" Target="../media/image63.png"/><Relationship Id="rId58" Type="http://schemas.openxmlformats.org/officeDocument/2006/relationships/image" Target="../media/image46.png"/><Relationship Id="rId79" Type="http://schemas.openxmlformats.org/officeDocument/2006/relationships/image" Target="../media/image69.png"/><Relationship Id="rId102" Type="http://schemas.openxmlformats.org/officeDocument/2006/relationships/image" Target="../media/image95.png"/><Relationship Id="rId123" Type="http://schemas.openxmlformats.org/officeDocument/2006/relationships/image" Target="../media/image117.png"/><Relationship Id="rId144" Type="http://schemas.openxmlformats.org/officeDocument/2006/relationships/image" Target="../media/image138.png"/><Relationship Id="rId90" Type="http://schemas.openxmlformats.org/officeDocument/2006/relationships/image" Target="../media/image82.png"/><Relationship Id="rId165" Type="http://schemas.openxmlformats.org/officeDocument/2006/relationships/image" Target="../media/image161.png"/><Relationship Id="rId186" Type="http://schemas.openxmlformats.org/officeDocument/2006/relationships/image" Target="../media/image185.png"/><Relationship Id="rId211" Type="http://schemas.openxmlformats.org/officeDocument/2006/relationships/image" Target="../media/image1219.png"/><Relationship Id="rId27" Type="http://schemas.openxmlformats.org/officeDocument/2006/relationships/image" Target="../media/image26.png"/><Relationship Id="rId48" Type="http://schemas.openxmlformats.org/officeDocument/2006/relationships/image" Target="../media/image34.png"/><Relationship Id="rId69" Type="http://schemas.openxmlformats.org/officeDocument/2006/relationships/image" Target="../media/image57.png"/><Relationship Id="rId113" Type="http://schemas.openxmlformats.org/officeDocument/2006/relationships/image" Target="../media/image106.png"/><Relationship Id="rId134" Type="http://schemas.openxmlformats.org/officeDocument/2006/relationships/image" Target="../media/image128.png"/><Relationship Id="rId80" Type="http://schemas.openxmlformats.org/officeDocument/2006/relationships/image" Target="../media/image70.png"/><Relationship Id="rId155" Type="http://schemas.openxmlformats.org/officeDocument/2006/relationships/image" Target="../media/image149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17" Type="http://schemas.openxmlformats.org/officeDocument/2006/relationships/image" Target="../media/image16.png"/><Relationship Id="rId38" Type="http://schemas.openxmlformats.org/officeDocument/2006/relationships/image" Target="../media/image66.png"/><Relationship Id="rId59" Type="http://schemas.openxmlformats.org/officeDocument/2006/relationships/image" Target="../media/image47.png"/><Relationship Id="rId103" Type="http://schemas.openxmlformats.org/officeDocument/2006/relationships/image" Target="../media/image96.png"/><Relationship Id="rId124" Type="http://schemas.openxmlformats.org/officeDocument/2006/relationships/image" Target="../media/image118.png"/><Relationship Id="rId70" Type="http://schemas.openxmlformats.org/officeDocument/2006/relationships/image" Target="../media/image58.png"/><Relationship Id="rId91" Type="http://schemas.openxmlformats.org/officeDocument/2006/relationships/image" Target="../media/image83.png"/><Relationship Id="rId145" Type="http://schemas.openxmlformats.org/officeDocument/2006/relationships/image" Target="../media/image139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1220.png"/><Relationship Id="rId28" Type="http://schemas.openxmlformats.org/officeDocument/2006/relationships/image" Target="../media/image27.png"/><Relationship Id="rId49" Type="http://schemas.openxmlformats.org/officeDocument/2006/relationships/image" Target="../media/image37.png"/><Relationship Id="rId114" Type="http://schemas.openxmlformats.org/officeDocument/2006/relationships/image" Target="../media/image107.png"/><Relationship Id="rId60" Type="http://schemas.openxmlformats.org/officeDocument/2006/relationships/image" Target="../media/image48.png"/><Relationship Id="rId81" Type="http://schemas.openxmlformats.org/officeDocument/2006/relationships/image" Target="../media/image71.png"/><Relationship Id="rId135" Type="http://schemas.openxmlformats.org/officeDocument/2006/relationships/image" Target="../media/image129.png"/><Relationship Id="rId156" Type="http://schemas.openxmlformats.org/officeDocument/2006/relationships/image" Target="../media/image150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18" Type="http://schemas.openxmlformats.org/officeDocument/2006/relationships/image" Target="../media/image17.png"/><Relationship Id="rId39" Type="http://schemas.openxmlformats.org/officeDocument/2006/relationships/image" Target="../media/image80.png"/><Relationship Id="rId50" Type="http://schemas.openxmlformats.org/officeDocument/2006/relationships/image" Target="../media/image38.png"/><Relationship Id="rId104" Type="http://schemas.openxmlformats.org/officeDocument/2006/relationships/image" Target="../media/image97.png"/><Relationship Id="rId125" Type="http://schemas.openxmlformats.org/officeDocument/2006/relationships/image" Target="../media/image119.png"/><Relationship Id="rId146" Type="http://schemas.openxmlformats.org/officeDocument/2006/relationships/image" Target="../media/image140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59.png"/><Relationship Id="rId92" Type="http://schemas.openxmlformats.org/officeDocument/2006/relationships/image" Target="../media/image84.png"/><Relationship Id="rId213" Type="http://schemas.openxmlformats.org/officeDocument/2006/relationships/image" Target="../media/image1576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81.png"/><Relationship Id="rId115" Type="http://schemas.openxmlformats.org/officeDocument/2006/relationships/image" Target="../media/image108.png"/><Relationship Id="rId136" Type="http://schemas.openxmlformats.org/officeDocument/2006/relationships/image" Target="../media/image130.png"/><Relationship Id="rId157" Type="http://schemas.openxmlformats.org/officeDocument/2006/relationships/image" Target="../media/image152.png"/><Relationship Id="rId178" Type="http://schemas.openxmlformats.org/officeDocument/2006/relationships/image" Target="../media/image177.png"/><Relationship Id="rId61" Type="http://schemas.openxmlformats.org/officeDocument/2006/relationships/image" Target="../media/image49.png"/><Relationship Id="rId82" Type="http://schemas.openxmlformats.org/officeDocument/2006/relationships/image" Target="../media/image72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158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84.png"/><Relationship Id="rId4" Type="http://schemas.openxmlformats.org/officeDocument/2006/relationships/image" Target="../media/image1583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13" Type="http://schemas.openxmlformats.org/officeDocument/2006/relationships/image" Target="../media/image1586.png"/><Relationship Id="rId18" Type="http://schemas.openxmlformats.org/officeDocument/2006/relationships/image" Target="../media/image1590.png"/><Relationship Id="rId3" Type="http://schemas.openxmlformats.org/officeDocument/2006/relationships/image" Target="../media/image388.png"/><Relationship Id="rId21" Type="http://schemas.openxmlformats.org/officeDocument/2006/relationships/image" Target="../media/image710.png"/><Relationship Id="rId7" Type="http://schemas.openxmlformats.org/officeDocument/2006/relationships/image" Target="../media/image392.png"/><Relationship Id="rId12" Type="http://schemas.openxmlformats.org/officeDocument/2006/relationships/image" Target="../media/image1585.png"/><Relationship Id="rId17" Type="http://schemas.openxmlformats.org/officeDocument/2006/relationships/image" Target="../media/image1589.png"/><Relationship Id="rId2" Type="http://schemas.openxmlformats.org/officeDocument/2006/relationships/image" Target="../media/image387.png"/><Relationship Id="rId16" Type="http://schemas.openxmlformats.org/officeDocument/2006/relationships/image" Target="../media/image1588.png"/><Relationship Id="rId20" Type="http://schemas.openxmlformats.org/officeDocument/2006/relationships/image" Target="../media/image15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1.png"/><Relationship Id="rId11" Type="http://schemas.openxmlformats.org/officeDocument/2006/relationships/image" Target="../media/image396.png"/><Relationship Id="rId5" Type="http://schemas.openxmlformats.org/officeDocument/2006/relationships/image" Target="../media/image390.png"/><Relationship Id="rId15" Type="http://schemas.openxmlformats.org/officeDocument/2006/relationships/image" Target="../media/image1587.png"/><Relationship Id="rId23" Type="http://schemas.openxmlformats.org/officeDocument/2006/relationships/image" Target="../media/image1594.png"/><Relationship Id="rId10" Type="http://schemas.openxmlformats.org/officeDocument/2006/relationships/image" Target="../media/image395.png"/><Relationship Id="rId19" Type="http://schemas.openxmlformats.org/officeDocument/2006/relationships/image" Target="../media/image1591.png"/><Relationship Id="rId4" Type="http://schemas.openxmlformats.org/officeDocument/2006/relationships/image" Target="../media/image389.png"/><Relationship Id="rId9" Type="http://schemas.openxmlformats.org/officeDocument/2006/relationships/image" Target="../media/image394.png"/><Relationship Id="rId14" Type="http://schemas.openxmlformats.org/officeDocument/2006/relationships/image" Target="../media/image709.png"/><Relationship Id="rId22" Type="http://schemas.openxmlformats.org/officeDocument/2006/relationships/image" Target="../media/image1593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13" Type="http://schemas.openxmlformats.org/officeDocument/2006/relationships/image" Target="../media/image1596.png"/><Relationship Id="rId18" Type="http://schemas.openxmlformats.org/officeDocument/2006/relationships/image" Target="../media/image1590.png"/><Relationship Id="rId3" Type="http://schemas.openxmlformats.org/officeDocument/2006/relationships/image" Target="../media/image388.png"/><Relationship Id="rId21" Type="http://schemas.openxmlformats.org/officeDocument/2006/relationships/image" Target="../media/image710.png"/><Relationship Id="rId7" Type="http://schemas.openxmlformats.org/officeDocument/2006/relationships/image" Target="../media/image392.png"/><Relationship Id="rId12" Type="http://schemas.openxmlformats.org/officeDocument/2006/relationships/image" Target="../media/image1595.png"/><Relationship Id="rId17" Type="http://schemas.openxmlformats.org/officeDocument/2006/relationships/image" Target="../media/image1589.png"/><Relationship Id="rId2" Type="http://schemas.openxmlformats.org/officeDocument/2006/relationships/image" Target="../media/image387.png"/><Relationship Id="rId16" Type="http://schemas.openxmlformats.org/officeDocument/2006/relationships/image" Target="../media/image1588.png"/><Relationship Id="rId20" Type="http://schemas.openxmlformats.org/officeDocument/2006/relationships/image" Target="../media/image15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1.png"/><Relationship Id="rId11" Type="http://schemas.openxmlformats.org/officeDocument/2006/relationships/image" Target="../media/image396.png"/><Relationship Id="rId5" Type="http://schemas.openxmlformats.org/officeDocument/2006/relationships/image" Target="../media/image390.png"/><Relationship Id="rId15" Type="http://schemas.openxmlformats.org/officeDocument/2006/relationships/image" Target="../media/image1587.png"/><Relationship Id="rId23" Type="http://schemas.openxmlformats.org/officeDocument/2006/relationships/image" Target="../media/image1594.png"/><Relationship Id="rId10" Type="http://schemas.openxmlformats.org/officeDocument/2006/relationships/image" Target="../media/image395.png"/><Relationship Id="rId19" Type="http://schemas.openxmlformats.org/officeDocument/2006/relationships/image" Target="../media/image1591.png"/><Relationship Id="rId4" Type="http://schemas.openxmlformats.org/officeDocument/2006/relationships/image" Target="../media/image389.png"/><Relationship Id="rId9" Type="http://schemas.openxmlformats.org/officeDocument/2006/relationships/image" Target="../media/image394.png"/><Relationship Id="rId14" Type="http://schemas.openxmlformats.org/officeDocument/2006/relationships/image" Target="../media/image709.png"/><Relationship Id="rId22" Type="http://schemas.openxmlformats.org/officeDocument/2006/relationships/image" Target="../media/image1593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13" Type="http://schemas.openxmlformats.org/officeDocument/2006/relationships/image" Target="../media/image1598.png"/><Relationship Id="rId18" Type="http://schemas.openxmlformats.org/officeDocument/2006/relationships/image" Target="../media/image1590.png"/><Relationship Id="rId3" Type="http://schemas.openxmlformats.org/officeDocument/2006/relationships/image" Target="../media/image388.png"/><Relationship Id="rId21" Type="http://schemas.openxmlformats.org/officeDocument/2006/relationships/image" Target="../media/image710.png"/><Relationship Id="rId7" Type="http://schemas.openxmlformats.org/officeDocument/2006/relationships/image" Target="../media/image392.png"/><Relationship Id="rId12" Type="http://schemas.openxmlformats.org/officeDocument/2006/relationships/image" Target="../media/image1597.png"/><Relationship Id="rId17" Type="http://schemas.openxmlformats.org/officeDocument/2006/relationships/image" Target="../media/image1589.png"/><Relationship Id="rId2" Type="http://schemas.openxmlformats.org/officeDocument/2006/relationships/image" Target="../media/image387.png"/><Relationship Id="rId16" Type="http://schemas.openxmlformats.org/officeDocument/2006/relationships/image" Target="../media/image1588.png"/><Relationship Id="rId20" Type="http://schemas.openxmlformats.org/officeDocument/2006/relationships/image" Target="../media/image15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1.png"/><Relationship Id="rId11" Type="http://schemas.openxmlformats.org/officeDocument/2006/relationships/image" Target="../media/image396.png"/><Relationship Id="rId5" Type="http://schemas.openxmlformats.org/officeDocument/2006/relationships/image" Target="../media/image390.png"/><Relationship Id="rId15" Type="http://schemas.openxmlformats.org/officeDocument/2006/relationships/image" Target="../media/image1587.png"/><Relationship Id="rId23" Type="http://schemas.openxmlformats.org/officeDocument/2006/relationships/image" Target="../media/image1594.png"/><Relationship Id="rId10" Type="http://schemas.openxmlformats.org/officeDocument/2006/relationships/image" Target="../media/image395.png"/><Relationship Id="rId19" Type="http://schemas.openxmlformats.org/officeDocument/2006/relationships/image" Target="../media/image1591.png"/><Relationship Id="rId4" Type="http://schemas.openxmlformats.org/officeDocument/2006/relationships/image" Target="../media/image389.png"/><Relationship Id="rId9" Type="http://schemas.openxmlformats.org/officeDocument/2006/relationships/image" Target="../media/image394.png"/><Relationship Id="rId14" Type="http://schemas.openxmlformats.org/officeDocument/2006/relationships/image" Target="../media/image709.png"/><Relationship Id="rId22" Type="http://schemas.openxmlformats.org/officeDocument/2006/relationships/image" Target="../media/image1593.png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4.png"/><Relationship Id="rId21" Type="http://schemas.openxmlformats.org/officeDocument/2006/relationships/image" Target="../media/image20.png"/><Relationship Id="rId42" Type="http://schemas.openxmlformats.org/officeDocument/2006/relationships/image" Target="../media/image48.png"/><Relationship Id="rId63" Type="http://schemas.openxmlformats.org/officeDocument/2006/relationships/image" Target="../media/image70.png"/><Relationship Id="rId84" Type="http://schemas.openxmlformats.org/officeDocument/2006/relationships/image" Target="../media/image91.png"/><Relationship Id="rId138" Type="http://schemas.openxmlformats.org/officeDocument/2006/relationships/image" Target="../media/image145.png"/><Relationship Id="rId159" Type="http://schemas.openxmlformats.org/officeDocument/2006/relationships/image" Target="../media/image37.png"/><Relationship Id="rId170" Type="http://schemas.openxmlformats.org/officeDocument/2006/relationships/image" Target="../media/image169.png"/><Relationship Id="rId191" Type="http://schemas.openxmlformats.org/officeDocument/2006/relationships/image" Target="../media/image190.png"/><Relationship Id="rId205" Type="http://schemas.openxmlformats.org/officeDocument/2006/relationships/image" Target="../media/image394.png"/><Relationship Id="rId226" Type="http://schemas.openxmlformats.org/officeDocument/2006/relationships/image" Target="../media/image550.png"/><Relationship Id="rId107" Type="http://schemas.openxmlformats.org/officeDocument/2006/relationships/image" Target="../media/image114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53" Type="http://schemas.openxmlformats.org/officeDocument/2006/relationships/image" Target="../media/image59.png"/><Relationship Id="rId74" Type="http://schemas.openxmlformats.org/officeDocument/2006/relationships/image" Target="../media/image81.png"/><Relationship Id="rId128" Type="http://schemas.openxmlformats.org/officeDocument/2006/relationships/image" Target="../media/image135.png"/><Relationship Id="rId149" Type="http://schemas.openxmlformats.org/officeDocument/2006/relationships/image" Target="../media/image156.png"/><Relationship Id="rId5" Type="http://schemas.openxmlformats.org/officeDocument/2006/relationships/image" Target="../media/image4.png"/><Relationship Id="rId95" Type="http://schemas.openxmlformats.org/officeDocument/2006/relationships/image" Target="../media/image102.png"/><Relationship Id="rId160" Type="http://schemas.openxmlformats.org/officeDocument/2006/relationships/image" Target="../media/image38.png"/><Relationship Id="rId181" Type="http://schemas.openxmlformats.org/officeDocument/2006/relationships/image" Target="../media/image180.png"/><Relationship Id="rId216" Type="http://schemas.openxmlformats.org/officeDocument/2006/relationships/image" Target="../media/image540.png"/><Relationship Id="rId237" Type="http://schemas.openxmlformats.org/officeDocument/2006/relationships/image" Target="../media/image561.png"/><Relationship Id="rId22" Type="http://schemas.openxmlformats.org/officeDocument/2006/relationships/image" Target="../media/image21.png"/><Relationship Id="rId43" Type="http://schemas.openxmlformats.org/officeDocument/2006/relationships/image" Target="../media/image49.png"/><Relationship Id="rId64" Type="http://schemas.openxmlformats.org/officeDocument/2006/relationships/image" Target="../media/image71.png"/><Relationship Id="rId118" Type="http://schemas.openxmlformats.org/officeDocument/2006/relationships/image" Target="../media/image125.png"/><Relationship Id="rId139" Type="http://schemas.openxmlformats.org/officeDocument/2006/relationships/image" Target="../media/image146.png"/><Relationship Id="rId85" Type="http://schemas.openxmlformats.org/officeDocument/2006/relationships/image" Target="../media/image93.png"/><Relationship Id="rId150" Type="http://schemas.openxmlformats.org/officeDocument/2006/relationships/image" Target="../media/image157.png"/><Relationship Id="rId171" Type="http://schemas.openxmlformats.org/officeDocument/2006/relationships/image" Target="../media/image170.png"/><Relationship Id="rId192" Type="http://schemas.openxmlformats.org/officeDocument/2006/relationships/image" Target="../media/image191.png"/><Relationship Id="rId206" Type="http://schemas.openxmlformats.org/officeDocument/2006/relationships/image" Target="../media/image395.png"/><Relationship Id="rId227" Type="http://schemas.openxmlformats.org/officeDocument/2006/relationships/image" Target="../media/image551.png"/><Relationship Id="rId12" Type="http://schemas.openxmlformats.org/officeDocument/2006/relationships/image" Target="../media/image11.png"/><Relationship Id="rId33" Type="http://schemas.openxmlformats.org/officeDocument/2006/relationships/image" Target="../media/image32.png"/><Relationship Id="rId108" Type="http://schemas.openxmlformats.org/officeDocument/2006/relationships/image" Target="../media/image115.png"/><Relationship Id="rId129" Type="http://schemas.openxmlformats.org/officeDocument/2006/relationships/image" Target="../media/image136.png"/><Relationship Id="rId54" Type="http://schemas.openxmlformats.org/officeDocument/2006/relationships/image" Target="../media/image60.png"/><Relationship Id="rId75" Type="http://schemas.openxmlformats.org/officeDocument/2006/relationships/image" Target="../media/image82.png"/><Relationship Id="rId96" Type="http://schemas.openxmlformats.org/officeDocument/2006/relationships/image" Target="../media/image103.png"/><Relationship Id="rId140" Type="http://schemas.openxmlformats.org/officeDocument/2006/relationships/image" Target="../media/image147.png"/><Relationship Id="rId161" Type="http://schemas.openxmlformats.org/officeDocument/2006/relationships/image" Target="../media/image39.png"/><Relationship Id="rId182" Type="http://schemas.openxmlformats.org/officeDocument/2006/relationships/image" Target="../media/image181.png"/><Relationship Id="rId217" Type="http://schemas.openxmlformats.org/officeDocument/2006/relationships/image" Target="../media/image541.png"/><Relationship Id="rId6" Type="http://schemas.openxmlformats.org/officeDocument/2006/relationships/image" Target="../media/image5.png"/><Relationship Id="rId238" Type="http://schemas.openxmlformats.org/officeDocument/2006/relationships/image" Target="../media/image581.png"/><Relationship Id="rId23" Type="http://schemas.openxmlformats.org/officeDocument/2006/relationships/image" Target="../media/image22.png"/><Relationship Id="rId119" Type="http://schemas.openxmlformats.org/officeDocument/2006/relationships/image" Target="../media/image126.png"/><Relationship Id="rId44" Type="http://schemas.openxmlformats.org/officeDocument/2006/relationships/image" Target="../media/image50.png"/><Relationship Id="rId65" Type="http://schemas.openxmlformats.org/officeDocument/2006/relationships/image" Target="../media/image72.png"/><Relationship Id="rId86" Type="http://schemas.openxmlformats.org/officeDocument/2006/relationships/image" Target="../media/image94.png"/><Relationship Id="rId130" Type="http://schemas.openxmlformats.org/officeDocument/2006/relationships/image" Target="../media/image137.png"/><Relationship Id="rId151" Type="http://schemas.openxmlformats.org/officeDocument/2006/relationships/image" Target="../media/image158.png"/><Relationship Id="rId172" Type="http://schemas.openxmlformats.org/officeDocument/2006/relationships/image" Target="../media/image171.png"/><Relationship Id="rId193" Type="http://schemas.openxmlformats.org/officeDocument/2006/relationships/image" Target="../media/image192.png"/><Relationship Id="rId207" Type="http://schemas.openxmlformats.org/officeDocument/2006/relationships/image" Target="../media/image396.png"/><Relationship Id="rId228" Type="http://schemas.openxmlformats.org/officeDocument/2006/relationships/image" Target="../media/image552.png"/><Relationship Id="rId13" Type="http://schemas.openxmlformats.org/officeDocument/2006/relationships/image" Target="../media/image12.png"/><Relationship Id="rId109" Type="http://schemas.openxmlformats.org/officeDocument/2006/relationships/image" Target="../media/image116.png"/><Relationship Id="rId34" Type="http://schemas.openxmlformats.org/officeDocument/2006/relationships/image" Target="../media/image33.png"/><Relationship Id="rId55" Type="http://schemas.openxmlformats.org/officeDocument/2006/relationships/image" Target="../media/image61.png"/><Relationship Id="rId76" Type="http://schemas.openxmlformats.org/officeDocument/2006/relationships/image" Target="../media/image83.png"/><Relationship Id="rId97" Type="http://schemas.openxmlformats.org/officeDocument/2006/relationships/image" Target="../media/image104.png"/><Relationship Id="rId120" Type="http://schemas.openxmlformats.org/officeDocument/2006/relationships/image" Target="../media/image127.png"/><Relationship Id="rId141" Type="http://schemas.openxmlformats.org/officeDocument/2006/relationships/image" Target="../media/image148.png"/><Relationship Id="rId7" Type="http://schemas.openxmlformats.org/officeDocument/2006/relationships/image" Target="../media/image6.png"/><Relationship Id="rId162" Type="http://schemas.openxmlformats.org/officeDocument/2006/relationships/image" Target="../media/image40.png"/><Relationship Id="rId183" Type="http://schemas.openxmlformats.org/officeDocument/2006/relationships/image" Target="../media/image182.png"/><Relationship Id="rId218" Type="http://schemas.openxmlformats.org/officeDocument/2006/relationships/image" Target="../media/image542.png"/><Relationship Id="rId239" Type="http://schemas.openxmlformats.org/officeDocument/2006/relationships/image" Target="../media/image563.png"/><Relationship Id="rId24" Type="http://schemas.openxmlformats.org/officeDocument/2006/relationships/image" Target="../media/image23.png"/><Relationship Id="rId45" Type="http://schemas.openxmlformats.org/officeDocument/2006/relationships/image" Target="../media/image51.png"/><Relationship Id="rId66" Type="http://schemas.openxmlformats.org/officeDocument/2006/relationships/image" Target="../media/image73.png"/><Relationship Id="rId87" Type="http://schemas.openxmlformats.org/officeDocument/2006/relationships/image" Target="../media/image95.png"/><Relationship Id="rId110" Type="http://schemas.openxmlformats.org/officeDocument/2006/relationships/image" Target="../media/image117.png"/><Relationship Id="rId131" Type="http://schemas.openxmlformats.org/officeDocument/2006/relationships/image" Target="../media/image138.png"/><Relationship Id="rId152" Type="http://schemas.openxmlformats.org/officeDocument/2006/relationships/image" Target="../media/image159.png"/><Relationship Id="rId173" Type="http://schemas.openxmlformats.org/officeDocument/2006/relationships/image" Target="../media/image172.png"/><Relationship Id="rId194" Type="http://schemas.openxmlformats.org/officeDocument/2006/relationships/image" Target="../media/image193.png"/><Relationship Id="rId208" Type="http://schemas.openxmlformats.org/officeDocument/2006/relationships/image" Target="../media/image576.png"/><Relationship Id="rId229" Type="http://schemas.openxmlformats.org/officeDocument/2006/relationships/image" Target="../media/image554.png"/><Relationship Id="rId240" Type="http://schemas.openxmlformats.org/officeDocument/2006/relationships/image" Target="../media/image564.png"/><Relationship Id="rId14" Type="http://schemas.openxmlformats.org/officeDocument/2006/relationships/image" Target="../media/image13.png"/><Relationship Id="rId35" Type="http://schemas.openxmlformats.org/officeDocument/2006/relationships/image" Target="../media/image34.png"/><Relationship Id="rId56" Type="http://schemas.openxmlformats.org/officeDocument/2006/relationships/image" Target="../media/image62.png"/><Relationship Id="rId77" Type="http://schemas.openxmlformats.org/officeDocument/2006/relationships/image" Target="../media/image84.png"/><Relationship Id="rId100" Type="http://schemas.openxmlformats.org/officeDocument/2006/relationships/image" Target="../media/image107.png"/><Relationship Id="rId8" Type="http://schemas.openxmlformats.org/officeDocument/2006/relationships/image" Target="../media/image7.png"/><Relationship Id="rId98" Type="http://schemas.openxmlformats.org/officeDocument/2006/relationships/image" Target="../media/image105.png"/><Relationship Id="rId121" Type="http://schemas.openxmlformats.org/officeDocument/2006/relationships/image" Target="../media/image128.png"/><Relationship Id="rId142" Type="http://schemas.openxmlformats.org/officeDocument/2006/relationships/image" Target="../media/image149.png"/><Relationship Id="rId163" Type="http://schemas.openxmlformats.org/officeDocument/2006/relationships/image" Target="../media/image41.png"/><Relationship Id="rId184" Type="http://schemas.openxmlformats.org/officeDocument/2006/relationships/image" Target="../media/image183.png"/><Relationship Id="rId219" Type="http://schemas.openxmlformats.org/officeDocument/2006/relationships/image" Target="../media/image543.png"/><Relationship Id="rId230" Type="http://schemas.openxmlformats.org/officeDocument/2006/relationships/image" Target="../media/image578.png"/><Relationship Id="rId25" Type="http://schemas.openxmlformats.org/officeDocument/2006/relationships/image" Target="../media/image24.png"/><Relationship Id="rId46" Type="http://schemas.openxmlformats.org/officeDocument/2006/relationships/image" Target="../media/image52.png"/><Relationship Id="rId67" Type="http://schemas.openxmlformats.org/officeDocument/2006/relationships/image" Target="../media/image74.png"/><Relationship Id="rId88" Type="http://schemas.openxmlformats.org/officeDocument/2006/relationships/image" Target="../media/image92.png"/><Relationship Id="rId111" Type="http://schemas.openxmlformats.org/officeDocument/2006/relationships/image" Target="../media/image118.png"/><Relationship Id="rId132" Type="http://schemas.openxmlformats.org/officeDocument/2006/relationships/image" Target="../media/image139.png"/><Relationship Id="rId153" Type="http://schemas.openxmlformats.org/officeDocument/2006/relationships/image" Target="../media/image160.png"/><Relationship Id="rId174" Type="http://schemas.openxmlformats.org/officeDocument/2006/relationships/image" Target="../media/image173.png"/><Relationship Id="rId195" Type="http://schemas.openxmlformats.org/officeDocument/2006/relationships/image" Target="../media/image194.png"/><Relationship Id="rId209" Type="http://schemas.openxmlformats.org/officeDocument/2006/relationships/image" Target="../media/image577.png"/><Relationship Id="rId220" Type="http://schemas.openxmlformats.org/officeDocument/2006/relationships/image" Target="../media/image544.png"/><Relationship Id="rId241" Type="http://schemas.openxmlformats.org/officeDocument/2006/relationships/image" Target="../media/image565.png"/><Relationship Id="rId15" Type="http://schemas.openxmlformats.org/officeDocument/2006/relationships/image" Target="../media/image14.png"/><Relationship Id="rId36" Type="http://schemas.openxmlformats.org/officeDocument/2006/relationships/image" Target="../media/image36.png"/><Relationship Id="rId57" Type="http://schemas.openxmlformats.org/officeDocument/2006/relationships/image" Target="../media/image63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8.pn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122" Type="http://schemas.openxmlformats.org/officeDocument/2006/relationships/image" Target="../media/image129.png"/><Relationship Id="rId143" Type="http://schemas.openxmlformats.org/officeDocument/2006/relationships/image" Target="../media/image150.png"/><Relationship Id="rId148" Type="http://schemas.openxmlformats.org/officeDocument/2006/relationships/image" Target="../media/image155.png"/><Relationship Id="rId164" Type="http://schemas.openxmlformats.org/officeDocument/2006/relationships/image" Target="../media/image42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Relationship Id="rId210" Type="http://schemas.openxmlformats.org/officeDocument/2006/relationships/image" Target="../media/image535.png"/><Relationship Id="rId215" Type="http://schemas.openxmlformats.org/officeDocument/2006/relationships/image" Target="../media/image539.png"/><Relationship Id="rId236" Type="http://schemas.openxmlformats.org/officeDocument/2006/relationships/image" Target="../media/image560.png"/><Relationship Id="rId26" Type="http://schemas.openxmlformats.org/officeDocument/2006/relationships/image" Target="../media/image25.png"/><Relationship Id="rId231" Type="http://schemas.openxmlformats.org/officeDocument/2006/relationships/image" Target="../media/image553.png"/><Relationship Id="rId47" Type="http://schemas.openxmlformats.org/officeDocument/2006/relationships/image" Target="../media/image53.png"/><Relationship Id="rId68" Type="http://schemas.openxmlformats.org/officeDocument/2006/relationships/image" Target="../media/image75.png"/><Relationship Id="rId89" Type="http://schemas.openxmlformats.org/officeDocument/2006/relationships/image" Target="../media/image96.png"/><Relationship Id="rId112" Type="http://schemas.openxmlformats.org/officeDocument/2006/relationships/image" Target="../media/image119.png"/><Relationship Id="rId133" Type="http://schemas.openxmlformats.org/officeDocument/2006/relationships/image" Target="../media/image140.png"/><Relationship Id="rId154" Type="http://schemas.openxmlformats.org/officeDocument/2006/relationships/image" Target="../media/image161.png"/><Relationship Id="rId175" Type="http://schemas.openxmlformats.org/officeDocument/2006/relationships/image" Target="../media/image174.png"/><Relationship Id="rId196" Type="http://schemas.openxmlformats.org/officeDocument/2006/relationships/image" Target="../media/image195.png"/><Relationship Id="rId200" Type="http://schemas.openxmlformats.org/officeDocument/2006/relationships/image" Target="../media/image389.png"/><Relationship Id="rId16" Type="http://schemas.openxmlformats.org/officeDocument/2006/relationships/image" Target="../media/image15.png"/><Relationship Id="rId221" Type="http://schemas.openxmlformats.org/officeDocument/2006/relationships/image" Target="../media/image545.png"/><Relationship Id="rId242" Type="http://schemas.openxmlformats.org/officeDocument/2006/relationships/image" Target="../media/image566.png"/><Relationship Id="rId37" Type="http://schemas.openxmlformats.org/officeDocument/2006/relationships/image" Target="../media/image43.png"/><Relationship Id="rId58" Type="http://schemas.openxmlformats.org/officeDocument/2006/relationships/image" Target="../media/image64.png"/><Relationship Id="rId79" Type="http://schemas.openxmlformats.org/officeDocument/2006/relationships/image" Target="../media/image86.png"/><Relationship Id="rId102" Type="http://schemas.openxmlformats.org/officeDocument/2006/relationships/image" Target="../media/image109.png"/><Relationship Id="rId123" Type="http://schemas.openxmlformats.org/officeDocument/2006/relationships/image" Target="../media/image130.png"/><Relationship Id="rId144" Type="http://schemas.openxmlformats.org/officeDocument/2006/relationships/image" Target="../media/image151.png"/><Relationship Id="rId90" Type="http://schemas.openxmlformats.org/officeDocument/2006/relationships/image" Target="../media/image97.png"/><Relationship Id="rId165" Type="http://schemas.openxmlformats.org/officeDocument/2006/relationships/image" Target="../media/image69.png"/><Relationship Id="rId186" Type="http://schemas.openxmlformats.org/officeDocument/2006/relationships/image" Target="../media/image185.png"/><Relationship Id="rId211" Type="http://schemas.openxmlformats.org/officeDocument/2006/relationships/image" Target="../media/image536.png"/><Relationship Id="rId232" Type="http://schemas.openxmlformats.org/officeDocument/2006/relationships/image" Target="../media/image579.png"/><Relationship Id="rId27" Type="http://schemas.openxmlformats.org/officeDocument/2006/relationships/image" Target="../media/image26.png"/><Relationship Id="rId48" Type="http://schemas.openxmlformats.org/officeDocument/2006/relationships/image" Target="../media/image54.png"/><Relationship Id="rId69" Type="http://schemas.openxmlformats.org/officeDocument/2006/relationships/image" Target="../media/image76.png"/><Relationship Id="rId113" Type="http://schemas.openxmlformats.org/officeDocument/2006/relationships/image" Target="../media/image120.png"/><Relationship Id="rId134" Type="http://schemas.openxmlformats.org/officeDocument/2006/relationships/image" Target="../media/image141.png"/><Relationship Id="rId80" Type="http://schemas.openxmlformats.org/officeDocument/2006/relationships/image" Target="../media/image87.png"/><Relationship Id="rId155" Type="http://schemas.openxmlformats.org/officeDocument/2006/relationships/image" Target="../media/image162.png"/><Relationship Id="rId176" Type="http://schemas.openxmlformats.org/officeDocument/2006/relationships/image" Target="../media/image175.png"/><Relationship Id="rId197" Type="http://schemas.openxmlformats.org/officeDocument/2006/relationships/image" Target="../media/image386.png"/><Relationship Id="rId201" Type="http://schemas.openxmlformats.org/officeDocument/2006/relationships/image" Target="../media/image390.png"/><Relationship Id="rId222" Type="http://schemas.openxmlformats.org/officeDocument/2006/relationships/image" Target="../media/image546.png"/><Relationship Id="rId243" Type="http://schemas.openxmlformats.org/officeDocument/2006/relationships/image" Target="../media/image567.png"/><Relationship Id="rId17" Type="http://schemas.openxmlformats.org/officeDocument/2006/relationships/image" Target="../media/image16.png"/><Relationship Id="rId38" Type="http://schemas.openxmlformats.org/officeDocument/2006/relationships/image" Target="../media/image44.png"/><Relationship Id="rId59" Type="http://schemas.openxmlformats.org/officeDocument/2006/relationships/image" Target="../media/image65.png"/><Relationship Id="rId103" Type="http://schemas.openxmlformats.org/officeDocument/2006/relationships/image" Target="../media/image110.png"/><Relationship Id="rId124" Type="http://schemas.openxmlformats.org/officeDocument/2006/relationships/image" Target="../media/image131.png"/><Relationship Id="rId70" Type="http://schemas.openxmlformats.org/officeDocument/2006/relationships/image" Target="../media/image77.png"/><Relationship Id="rId91" Type="http://schemas.openxmlformats.org/officeDocument/2006/relationships/image" Target="../media/image98.png"/><Relationship Id="rId145" Type="http://schemas.openxmlformats.org/officeDocument/2006/relationships/image" Target="../media/image152.png"/><Relationship Id="rId166" Type="http://schemas.openxmlformats.org/officeDocument/2006/relationships/image" Target="../media/image165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537.png"/><Relationship Id="rId233" Type="http://schemas.openxmlformats.org/officeDocument/2006/relationships/image" Target="../media/image557.png"/><Relationship Id="rId28" Type="http://schemas.openxmlformats.org/officeDocument/2006/relationships/image" Target="../media/image27.png"/><Relationship Id="rId49" Type="http://schemas.openxmlformats.org/officeDocument/2006/relationships/image" Target="../media/image55.png"/><Relationship Id="rId114" Type="http://schemas.openxmlformats.org/officeDocument/2006/relationships/image" Target="../media/image121.png"/><Relationship Id="rId60" Type="http://schemas.openxmlformats.org/officeDocument/2006/relationships/image" Target="../media/image66.png"/><Relationship Id="rId81" Type="http://schemas.openxmlformats.org/officeDocument/2006/relationships/image" Target="../media/image88.png"/><Relationship Id="rId135" Type="http://schemas.openxmlformats.org/officeDocument/2006/relationships/image" Target="../media/image142.png"/><Relationship Id="rId156" Type="http://schemas.openxmlformats.org/officeDocument/2006/relationships/image" Target="../media/image163.png"/><Relationship Id="rId177" Type="http://schemas.openxmlformats.org/officeDocument/2006/relationships/image" Target="../media/image176.png"/><Relationship Id="rId198" Type="http://schemas.openxmlformats.org/officeDocument/2006/relationships/image" Target="../media/image387.png"/><Relationship Id="rId202" Type="http://schemas.openxmlformats.org/officeDocument/2006/relationships/image" Target="../media/image391.png"/><Relationship Id="rId223" Type="http://schemas.openxmlformats.org/officeDocument/2006/relationships/image" Target="../media/image547.png"/><Relationship Id="rId244" Type="http://schemas.openxmlformats.org/officeDocument/2006/relationships/image" Target="../media/image568.png"/><Relationship Id="rId18" Type="http://schemas.openxmlformats.org/officeDocument/2006/relationships/image" Target="../media/image17.png"/><Relationship Id="rId39" Type="http://schemas.openxmlformats.org/officeDocument/2006/relationships/image" Target="../media/image45.png"/><Relationship Id="rId50" Type="http://schemas.openxmlformats.org/officeDocument/2006/relationships/image" Target="../media/image56.png"/><Relationship Id="rId104" Type="http://schemas.openxmlformats.org/officeDocument/2006/relationships/image" Target="../media/image111.png"/><Relationship Id="rId125" Type="http://schemas.openxmlformats.org/officeDocument/2006/relationships/image" Target="../media/image132.png"/><Relationship Id="rId146" Type="http://schemas.openxmlformats.org/officeDocument/2006/relationships/image" Target="../media/image153.png"/><Relationship Id="rId167" Type="http://schemas.openxmlformats.org/officeDocument/2006/relationships/image" Target="../media/image166.png"/><Relationship Id="rId188" Type="http://schemas.openxmlformats.org/officeDocument/2006/relationships/image" Target="../media/image187.pn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13" Type="http://schemas.openxmlformats.org/officeDocument/2006/relationships/image" Target="../media/image538.png"/><Relationship Id="rId234" Type="http://schemas.openxmlformats.org/officeDocument/2006/relationships/image" Target="../media/image558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40" Type="http://schemas.openxmlformats.org/officeDocument/2006/relationships/image" Target="../media/image46.png"/><Relationship Id="rId115" Type="http://schemas.openxmlformats.org/officeDocument/2006/relationships/image" Target="../media/image122.png"/><Relationship Id="rId136" Type="http://schemas.openxmlformats.org/officeDocument/2006/relationships/image" Target="../media/image143.png"/><Relationship Id="rId157" Type="http://schemas.openxmlformats.org/officeDocument/2006/relationships/image" Target="../media/image164.png"/><Relationship Id="rId178" Type="http://schemas.openxmlformats.org/officeDocument/2006/relationships/image" Target="../media/image177.png"/><Relationship Id="rId61" Type="http://schemas.openxmlformats.org/officeDocument/2006/relationships/image" Target="../media/image67.png"/><Relationship Id="rId82" Type="http://schemas.openxmlformats.org/officeDocument/2006/relationships/image" Target="../media/image89.png"/><Relationship Id="rId199" Type="http://schemas.openxmlformats.org/officeDocument/2006/relationships/image" Target="../media/image388.png"/><Relationship Id="rId203" Type="http://schemas.openxmlformats.org/officeDocument/2006/relationships/image" Target="../media/image392.png"/><Relationship Id="rId19" Type="http://schemas.openxmlformats.org/officeDocument/2006/relationships/image" Target="../media/image18.png"/><Relationship Id="rId224" Type="http://schemas.openxmlformats.org/officeDocument/2006/relationships/image" Target="../media/image548.png"/><Relationship Id="rId245" Type="http://schemas.openxmlformats.org/officeDocument/2006/relationships/image" Target="../media/image569.png"/><Relationship Id="rId30" Type="http://schemas.openxmlformats.org/officeDocument/2006/relationships/image" Target="../media/image29.png"/><Relationship Id="rId105" Type="http://schemas.openxmlformats.org/officeDocument/2006/relationships/image" Target="../media/image112.png"/><Relationship Id="rId126" Type="http://schemas.openxmlformats.org/officeDocument/2006/relationships/image" Target="../media/image133.png"/><Relationship Id="rId147" Type="http://schemas.openxmlformats.org/officeDocument/2006/relationships/image" Target="../media/image154.png"/><Relationship Id="rId168" Type="http://schemas.openxmlformats.org/officeDocument/2006/relationships/image" Target="../media/image167.png"/><Relationship Id="rId51" Type="http://schemas.openxmlformats.org/officeDocument/2006/relationships/image" Target="../media/image57.png"/><Relationship Id="rId72" Type="http://schemas.openxmlformats.org/officeDocument/2006/relationships/image" Target="../media/image79.png"/><Relationship Id="rId93" Type="http://schemas.openxmlformats.org/officeDocument/2006/relationships/image" Target="../media/image100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14" Type="http://schemas.openxmlformats.org/officeDocument/2006/relationships/image" Target="../media/image412.png"/><Relationship Id="rId235" Type="http://schemas.openxmlformats.org/officeDocument/2006/relationships/image" Target="../media/image580.png"/><Relationship Id="rId116" Type="http://schemas.openxmlformats.org/officeDocument/2006/relationships/image" Target="../media/image123.png"/><Relationship Id="rId137" Type="http://schemas.openxmlformats.org/officeDocument/2006/relationships/image" Target="../media/image144.png"/><Relationship Id="rId158" Type="http://schemas.openxmlformats.org/officeDocument/2006/relationships/image" Target="../media/image35.png"/><Relationship Id="rId20" Type="http://schemas.openxmlformats.org/officeDocument/2006/relationships/image" Target="../media/image19.png"/><Relationship Id="rId41" Type="http://schemas.openxmlformats.org/officeDocument/2006/relationships/image" Target="../media/image47.png"/><Relationship Id="rId62" Type="http://schemas.openxmlformats.org/officeDocument/2006/relationships/image" Target="../media/image68.png"/><Relationship Id="rId83" Type="http://schemas.openxmlformats.org/officeDocument/2006/relationships/image" Target="../media/image90.png"/><Relationship Id="rId179" Type="http://schemas.openxmlformats.org/officeDocument/2006/relationships/image" Target="../media/image178.png"/><Relationship Id="rId190" Type="http://schemas.openxmlformats.org/officeDocument/2006/relationships/image" Target="../media/image189.png"/><Relationship Id="rId204" Type="http://schemas.openxmlformats.org/officeDocument/2006/relationships/image" Target="../media/image393.png"/><Relationship Id="rId225" Type="http://schemas.openxmlformats.org/officeDocument/2006/relationships/image" Target="../media/image549.png"/><Relationship Id="rId106" Type="http://schemas.openxmlformats.org/officeDocument/2006/relationships/image" Target="../media/image113.png"/><Relationship Id="rId127" Type="http://schemas.openxmlformats.org/officeDocument/2006/relationships/image" Target="../media/image134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13" Type="http://schemas.openxmlformats.org/officeDocument/2006/relationships/image" Target="../media/image1600.png"/><Relationship Id="rId18" Type="http://schemas.openxmlformats.org/officeDocument/2006/relationships/image" Target="../media/image1590.png"/><Relationship Id="rId3" Type="http://schemas.openxmlformats.org/officeDocument/2006/relationships/image" Target="../media/image388.png"/><Relationship Id="rId21" Type="http://schemas.openxmlformats.org/officeDocument/2006/relationships/image" Target="../media/image710.png"/><Relationship Id="rId7" Type="http://schemas.openxmlformats.org/officeDocument/2006/relationships/image" Target="../media/image392.png"/><Relationship Id="rId12" Type="http://schemas.openxmlformats.org/officeDocument/2006/relationships/image" Target="../media/image1599.png"/><Relationship Id="rId17" Type="http://schemas.openxmlformats.org/officeDocument/2006/relationships/image" Target="../media/image1589.png"/><Relationship Id="rId2" Type="http://schemas.openxmlformats.org/officeDocument/2006/relationships/image" Target="../media/image387.png"/><Relationship Id="rId16" Type="http://schemas.openxmlformats.org/officeDocument/2006/relationships/image" Target="../media/image1588.png"/><Relationship Id="rId20" Type="http://schemas.openxmlformats.org/officeDocument/2006/relationships/image" Target="../media/image15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1.png"/><Relationship Id="rId11" Type="http://schemas.openxmlformats.org/officeDocument/2006/relationships/image" Target="../media/image396.png"/><Relationship Id="rId5" Type="http://schemas.openxmlformats.org/officeDocument/2006/relationships/image" Target="../media/image390.png"/><Relationship Id="rId15" Type="http://schemas.openxmlformats.org/officeDocument/2006/relationships/image" Target="../media/image1587.png"/><Relationship Id="rId23" Type="http://schemas.openxmlformats.org/officeDocument/2006/relationships/image" Target="../media/image1594.png"/><Relationship Id="rId10" Type="http://schemas.openxmlformats.org/officeDocument/2006/relationships/image" Target="../media/image395.png"/><Relationship Id="rId19" Type="http://schemas.openxmlformats.org/officeDocument/2006/relationships/image" Target="../media/image1591.png"/><Relationship Id="rId4" Type="http://schemas.openxmlformats.org/officeDocument/2006/relationships/image" Target="../media/image389.png"/><Relationship Id="rId9" Type="http://schemas.openxmlformats.org/officeDocument/2006/relationships/image" Target="../media/image394.png"/><Relationship Id="rId14" Type="http://schemas.openxmlformats.org/officeDocument/2006/relationships/image" Target="../media/image709.png"/><Relationship Id="rId22" Type="http://schemas.openxmlformats.org/officeDocument/2006/relationships/image" Target="../media/image1593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601.png"/><Relationship Id="rId18" Type="http://schemas.openxmlformats.org/officeDocument/2006/relationships/image" Target="../media/image1606.png"/><Relationship Id="rId26" Type="http://schemas.openxmlformats.org/officeDocument/2006/relationships/image" Target="../media/image1613.png"/><Relationship Id="rId3" Type="http://schemas.openxmlformats.org/officeDocument/2006/relationships/image" Target="../media/image387.png"/><Relationship Id="rId21" Type="http://schemas.openxmlformats.org/officeDocument/2006/relationships/image" Target="../media/image160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605.png"/><Relationship Id="rId25" Type="http://schemas.openxmlformats.org/officeDocument/2006/relationships/image" Target="../media/image1612.png"/><Relationship Id="rId2" Type="http://schemas.openxmlformats.org/officeDocument/2006/relationships/image" Target="../media/image386.png"/><Relationship Id="rId16" Type="http://schemas.openxmlformats.org/officeDocument/2006/relationships/image" Target="../media/image1604.png"/><Relationship Id="rId20" Type="http://schemas.openxmlformats.org/officeDocument/2006/relationships/image" Target="../media/image1607.png"/><Relationship Id="rId29" Type="http://schemas.openxmlformats.org/officeDocument/2006/relationships/image" Target="../media/image16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611.png"/><Relationship Id="rId5" Type="http://schemas.openxmlformats.org/officeDocument/2006/relationships/image" Target="../media/image389.png"/><Relationship Id="rId15" Type="http://schemas.openxmlformats.org/officeDocument/2006/relationships/image" Target="../media/image1603.png"/><Relationship Id="rId23" Type="http://schemas.openxmlformats.org/officeDocument/2006/relationships/image" Target="../media/image1610.png"/><Relationship Id="rId28" Type="http://schemas.openxmlformats.org/officeDocument/2006/relationships/image" Target="../media/image412.png"/><Relationship Id="rId10" Type="http://schemas.openxmlformats.org/officeDocument/2006/relationships/image" Target="../media/image394.png"/><Relationship Id="rId19" Type="http://schemas.openxmlformats.org/officeDocument/2006/relationships/image" Target="../media/image791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602.png"/><Relationship Id="rId22" Type="http://schemas.openxmlformats.org/officeDocument/2006/relationships/image" Target="../media/image1609.png"/><Relationship Id="rId27" Type="http://schemas.openxmlformats.org/officeDocument/2006/relationships/image" Target="../media/image1614.png"/><Relationship Id="rId30" Type="http://schemas.openxmlformats.org/officeDocument/2006/relationships/image" Target="../media/image1616.png"/></Relationships>
</file>

<file path=ppt/slides/_rels/slide9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17.png"/><Relationship Id="rId18" Type="http://schemas.openxmlformats.org/officeDocument/2006/relationships/image" Target="../media/image1622.png"/><Relationship Id="rId26" Type="http://schemas.openxmlformats.org/officeDocument/2006/relationships/image" Target="../media/image1630.png"/><Relationship Id="rId21" Type="http://schemas.openxmlformats.org/officeDocument/2006/relationships/image" Target="../media/image1625.png"/><Relationship Id="rId34" Type="http://schemas.openxmlformats.org/officeDocument/2006/relationships/image" Target="../media/image1638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621.png"/><Relationship Id="rId25" Type="http://schemas.openxmlformats.org/officeDocument/2006/relationships/image" Target="../media/image1629.png"/><Relationship Id="rId33" Type="http://schemas.openxmlformats.org/officeDocument/2006/relationships/image" Target="../media/image1637.png"/><Relationship Id="rId2" Type="http://schemas.openxmlformats.org/officeDocument/2006/relationships/image" Target="../media/image386.png"/><Relationship Id="rId16" Type="http://schemas.openxmlformats.org/officeDocument/2006/relationships/image" Target="../media/image1620.png"/><Relationship Id="rId20" Type="http://schemas.openxmlformats.org/officeDocument/2006/relationships/image" Target="../media/image1624.png"/><Relationship Id="rId29" Type="http://schemas.openxmlformats.org/officeDocument/2006/relationships/image" Target="../media/image16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628.png"/><Relationship Id="rId32" Type="http://schemas.openxmlformats.org/officeDocument/2006/relationships/image" Target="../media/image1636.png"/><Relationship Id="rId37" Type="http://schemas.openxmlformats.org/officeDocument/2006/relationships/image" Target="../media/image412.png"/><Relationship Id="rId5" Type="http://schemas.openxmlformats.org/officeDocument/2006/relationships/image" Target="../media/image389.png"/><Relationship Id="rId15" Type="http://schemas.openxmlformats.org/officeDocument/2006/relationships/image" Target="../media/image1619.png"/><Relationship Id="rId23" Type="http://schemas.openxmlformats.org/officeDocument/2006/relationships/image" Target="../media/image1627.png"/><Relationship Id="rId28" Type="http://schemas.openxmlformats.org/officeDocument/2006/relationships/image" Target="../media/image1632.png"/><Relationship Id="rId36" Type="http://schemas.openxmlformats.org/officeDocument/2006/relationships/image" Target="../media/image1640.png"/><Relationship Id="rId10" Type="http://schemas.openxmlformats.org/officeDocument/2006/relationships/image" Target="../media/image394.png"/><Relationship Id="rId19" Type="http://schemas.openxmlformats.org/officeDocument/2006/relationships/image" Target="../media/image1623.png"/><Relationship Id="rId31" Type="http://schemas.openxmlformats.org/officeDocument/2006/relationships/image" Target="../media/image1635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618.png"/><Relationship Id="rId22" Type="http://schemas.openxmlformats.org/officeDocument/2006/relationships/image" Target="../media/image1626.png"/><Relationship Id="rId27" Type="http://schemas.openxmlformats.org/officeDocument/2006/relationships/image" Target="../media/image1631.png"/><Relationship Id="rId30" Type="http://schemas.openxmlformats.org/officeDocument/2006/relationships/image" Target="../media/image1634.png"/><Relationship Id="rId35" Type="http://schemas.openxmlformats.org/officeDocument/2006/relationships/image" Target="../media/image1639.png"/><Relationship Id="rId8" Type="http://schemas.openxmlformats.org/officeDocument/2006/relationships/image" Target="../media/image392.png"/><Relationship Id="rId3" Type="http://schemas.openxmlformats.org/officeDocument/2006/relationships/image" Target="../media/image387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2.png"/><Relationship Id="rId13" Type="http://schemas.openxmlformats.org/officeDocument/2006/relationships/image" Target="../media/image1641.png"/><Relationship Id="rId18" Type="http://schemas.openxmlformats.org/officeDocument/2006/relationships/image" Target="../media/image1646.png"/><Relationship Id="rId3" Type="http://schemas.openxmlformats.org/officeDocument/2006/relationships/image" Target="../media/image387.png"/><Relationship Id="rId21" Type="http://schemas.openxmlformats.org/officeDocument/2006/relationships/image" Target="../media/image412.png"/><Relationship Id="rId7" Type="http://schemas.openxmlformats.org/officeDocument/2006/relationships/image" Target="../media/image391.png"/><Relationship Id="rId12" Type="http://schemas.openxmlformats.org/officeDocument/2006/relationships/image" Target="../media/image396.png"/><Relationship Id="rId17" Type="http://schemas.openxmlformats.org/officeDocument/2006/relationships/image" Target="../media/image1645.png"/><Relationship Id="rId25" Type="http://schemas.openxmlformats.org/officeDocument/2006/relationships/image" Target="../media/image1652.png"/><Relationship Id="rId2" Type="http://schemas.openxmlformats.org/officeDocument/2006/relationships/image" Target="../media/image386.png"/><Relationship Id="rId16" Type="http://schemas.openxmlformats.org/officeDocument/2006/relationships/image" Target="../media/image1644.png"/><Relationship Id="rId20" Type="http://schemas.openxmlformats.org/officeDocument/2006/relationships/image" Target="../media/image16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5.png"/><Relationship Id="rId24" Type="http://schemas.openxmlformats.org/officeDocument/2006/relationships/image" Target="../media/image1651.png"/><Relationship Id="rId5" Type="http://schemas.openxmlformats.org/officeDocument/2006/relationships/image" Target="../media/image389.png"/><Relationship Id="rId15" Type="http://schemas.openxmlformats.org/officeDocument/2006/relationships/image" Target="../media/image1643.png"/><Relationship Id="rId23" Type="http://schemas.openxmlformats.org/officeDocument/2006/relationships/image" Target="../media/image1650.png"/><Relationship Id="rId10" Type="http://schemas.openxmlformats.org/officeDocument/2006/relationships/image" Target="../media/image394.png"/><Relationship Id="rId19" Type="http://schemas.openxmlformats.org/officeDocument/2006/relationships/image" Target="../media/image1647.png"/><Relationship Id="rId4" Type="http://schemas.openxmlformats.org/officeDocument/2006/relationships/image" Target="../media/image388.png"/><Relationship Id="rId9" Type="http://schemas.openxmlformats.org/officeDocument/2006/relationships/image" Target="../media/image393.png"/><Relationship Id="rId14" Type="http://schemas.openxmlformats.org/officeDocument/2006/relationships/image" Target="../media/image1642.png"/><Relationship Id="rId22" Type="http://schemas.openxmlformats.org/officeDocument/2006/relationships/image" Target="../media/image16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6683" y="0"/>
            <a:ext cx="2499360" cy="8382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27603" y="41605"/>
            <a:ext cx="187706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/>
              <a:t>Sommaire</a:t>
            </a:r>
            <a:endParaRPr sz="3200"/>
          </a:p>
        </p:txBody>
      </p:sp>
      <p:grpSp>
        <p:nvGrpSpPr>
          <p:cNvPr id="5" name="object 5"/>
          <p:cNvGrpSpPr/>
          <p:nvPr/>
        </p:nvGrpSpPr>
        <p:grpSpPr>
          <a:xfrm>
            <a:off x="83819" y="839724"/>
            <a:ext cx="3584575" cy="3587750"/>
            <a:chOff x="83819" y="839724"/>
            <a:chExt cx="3584575" cy="358775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986028"/>
              <a:ext cx="214884" cy="2148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4319" y="839724"/>
              <a:ext cx="3163824" cy="56997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1321308"/>
              <a:ext cx="214884" cy="2148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4319" y="1175004"/>
              <a:ext cx="2090927" cy="5699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1656588"/>
              <a:ext cx="214884" cy="2148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4319" y="1510284"/>
              <a:ext cx="2359152" cy="5699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1991868"/>
              <a:ext cx="214884" cy="21488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4319" y="1845563"/>
              <a:ext cx="2823972" cy="5699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2327148"/>
              <a:ext cx="214884" cy="21488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4319" y="2180844"/>
              <a:ext cx="3105912" cy="56997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2662428"/>
              <a:ext cx="214884" cy="21488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4319" y="2516124"/>
              <a:ext cx="3393948" cy="56997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2997708"/>
              <a:ext cx="214884" cy="2148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4319" y="2851403"/>
              <a:ext cx="1103376" cy="56997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3332988"/>
              <a:ext cx="214884" cy="2148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4319" y="3186684"/>
              <a:ext cx="1356360" cy="56997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3668268"/>
              <a:ext cx="214884" cy="21488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4319" y="3521963"/>
              <a:ext cx="2447544" cy="56997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19" y="4003547"/>
              <a:ext cx="214884" cy="21488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74319" y="3857244"/>
              <a:ext cx="1106424" cy="56997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39367" y="3857244"/>
              <a:ext cx="426719" cy="56997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24711" y="3857244"/>
              <a:ext cx="803148" cy="5699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993394"/>
              <a:ext cx="178308" cy="17830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1328674"/>
              <a:ext cx="178308" cy="1783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1663954"/>
              <a:ext cx="178308" cy="1783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1999234"/>
              <a:ext cx="178308" cy="1783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2334513"/>
              <a:ext cx="178308" cy="17830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2669794"/>
              <a:ext cx="178308" cy="1783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3005074"/>
              <a:ext cx="178308" cy="1783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3340353"/>
              <a:ext cx="178308" cy="17830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3675634"/>
              <a:ext cx="178308" cy="178307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39" y="4010913"/>
              <a:ext cx="178308" cy="178307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421640" y="873353"/>
            <a:ext cx="3077845" cy="337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5585">
              <a:lnSpc>
                <a:spcPct val="110000"/>
              </a:lnSpc>
              <a:spcBef>
                <a:spcPts val="1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Carte</a:t>
            </a:r>
            <a:r>
              <a:rPr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d’identité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OSPF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RIP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  <a:p>
            <a:pPr marL="12700" marR="292735">
              <a:lnSpc>
                <a:spcPct val="11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OSPF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modifier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OSPF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Configurer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Modifier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DV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LS</a:t>
            </a:r>
            <a:endParaRPr sz="2000">
              <a:latin typeface="Arial"/>
              <a:cs typeface="Arial"/>
            </a:endParaRPr>
          </a:p>
          <a:p>
            <a:pPr marL="12700" marR="952500">
              <a:lnSpc>
                <a:spcPct val="11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LS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annonces Router-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008120" y="839724"/>
            <a:ext cx="5133340" cy="5355590"/>
            <a:chOff x="4008120" y="839724"/>
            <a:chExt cx="5133340" cy="5355590"/>
          </a:xfrm>
        </p:grpSpPr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986028"/>
              <a:ext cx="214884" cy="21488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198620" y="839724"/>
              <a:ext cx="3125724" cy="56997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1321308"/>
              <a:ext cx="214884" cy="21488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98620" y="1175004"/>
              <a:ext cx="1033272" cy="56997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890516" y="1175004"/>
              <a:ext cx="426720" cy="56997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975860" y="1175004"/>
              <a:ext cx="3611880" cy="56997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246364" y="1175004"/>
              <a:ext cx="426720" cy="56997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198620" y="1449324"/>
              <a:ext cx="1897379" cy="56997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1930908"/>
              <a:ext cx="214884" cy="21488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98620" y="1784604"/>
              <a:ext cx="1103376" cy="56997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960620" y="1784604"/>
              <a:ext cx="426720" cy="56997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114544" y="1784604"/>
              <a:ext cx="2135124" cy="56997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2266188"/>
              <a:ext cx="214884" cy="21488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198620" y="2119884"/>
              <a:ext cx="3842004" cy="56997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2601468"/>
              <a:ext cx="214884" cy="21488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198620" y="2455163"/>
              <a:ext cx="4942332" cy="569976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198620" y="2729484"/>
              <a:ext cx="1176527" cy="569976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3211068"/>
              <a:ext cx="214884" cy="21488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198620" y="3064763"/>
              <a:ext cx="2773679" cy="56997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3546347"/>
              <a:ext cx="214884" cy="21488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198620" y="3400044"/>
              <a:ext cx="2345435" cy="569976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3881628"/>
              <a:ext cx="214884" cy="21488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198620" y="3735324"/>
              <a:ext cx="2185416" cy="56997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4216908"/>
              <a:ext cx="214884" cy="214883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198620" y="4070603"/>
              <a:ext cx="4427220" cy="569976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198620" y="4344924"/>
              <a:ext cx="1833372" cy="569976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4826508"/>
              <a:ext cx="214884" cy="214883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198620" y="4680203"/>
              <a:ext cx="1978152" cy="569976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835396" y="4680203"/>
              <a:ext cx="1063752" cy="569976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5161788"/>
              <a:ext cx="214884" cy="21488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98620" y="5015483"/>
              <a:ext cx="1103376" cy="569976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960620" y="5015483"/>
              <a:ext cx="426720" cy="569976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114544" y="5015483"/>
              <a:ext cx="3953255" cy="569976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198620" y="5289803"/>
              <a:ext cx="1952244" cy="569976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8120" y="5771388"/>
              <a:ext cx="214884" cy="21488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198620" y="5625083"/>
              <a:ext cx="3462528" cy="569976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993394"/>
              <a:ext cx="178308" cy="178308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1328674"/>
              <a:ext cx="178308" cy="178308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1938274"/>
              <a:ext cx="178308" cy="178308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2273554"/>
              <a:ext cx="178308" cy="178308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2608834"/>
              <a:ext cx="178308" cy="178308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3218434"/>
              <a:ext cx="178308" cy="178308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3553713"/>
              <a:ext cx="178308" cy="178308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3888994"/>
              <a:ext cx="178308" cy="178307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4224274"/>
              <a:ext cx="178308" cy="178307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4833874"/>
              <a:ext cx="178308" cy="178307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5169153"/>
              <a:ext cx="178308" cy="178307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5778753"/>
              <a:ext cx="178308" cy="178307"/>
            </a:xfrm>
            <a:prstGeom prst="rect">
              <a:avLst/>
            </a:prstGeom>
          </p:spPr>
        </p:pic>
      </p:grpSp>
      <p:sp>
        <p:nvSpPr>
          <p:cNvPr id="88" name="object 88"/>
          <p:cNvSpPr txBox="1"/>
          <p:nvPr/>
        </p:nvSpPr>
        <p:spPr>
          <a:xfrm>
            <a:off x="4346575" y="873353"/>
            <a:ext cx="4558665" cy="514731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Ressources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OSPF-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Optimisation</a:t>
            </a:r>
            <a:r>
              <a:rPr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ressources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-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Notion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d’aires</a:t>
            </a:r>
            <a:endParaRPr sz="2000">
              <a:latin typeface="Arial"/>
              <a:cs typeface="Arial"/>
            </a:endParaRPr>
          </a:p>
          <a:p>
            <a:pPr marL="12700" marR="1038860">
              <a:lnSpc>
                <a:spcPct val="11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trois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étapes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Recherche</a:t>
            </a:r>
            <a:r>
              <a:rPr sz="20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message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endParaRPr sz="2000">
              <a:latin typeface="Arial"/>
              <a:cs typeface="Arial"/>
            </a:endParaRPr>
          </a:p>
          <a:p>
            <a:pPr marL="12700" marR="2106930">
              <a:lnSpc>
                <a:spcPct val="11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Relation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voisinage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échange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LSA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statut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"FULL"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Topologie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"Base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données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Topologique"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Algorithme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Dijstra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Notion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BDR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priorité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228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L’Interface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deux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adresses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multicast</a:t>
            </a:r>
            <a:endParaRPr sz="20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8497061" y="6470811"/>
            <a:ext cx="110489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36280" y="6419088"/>
            <a:ext cx="370331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895855" y="335279"/>
            <a:ext cx="539038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36395">
              <a:lnSpc>
                <a:spcPct val="100000"/>
              </a:lnSpc>
              <a:spcBef>
                <a:spcPts val="105"/>
              </a:spcBef>
            </a:pPr>
            <a:r>
              <a:t>Formule</a:t>
            </a:r>
            <a:r>
              <a:rPr spc="-30"/>
              <a:t> </a:t>
            </a:r>
            <a:r>
              <a:rPr spc="-10"/>
              <a:t>inadaptée</a:t>
            </a:r>
          </a:p>
        </p:txBody>
      </p:sp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70559" y="2848355"/>
            <a:ext cx="2231136" cy="789432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541019" y="1531619"/>
            <a:ext cx="8335009" cy="4706620"/>
            <a:chOff x="541019" y="1531619"/>
            <a:chExt cx="8335009" cy="4706620"/>
          </a:xfrm>
        </p:grpSpPr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1019" y="1738883"/>
              <a:ext cx="283464" cy="2910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0559" y="1531619"/>
              <a:ext cx="4608576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2257043"/>
              <a:ext cx="323088" cy="33375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01851" y="2046731"/>
              <a:ext cx="6374892" cy="67970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01851" y="2412491"/>
              <a:ext cx="5068824" cy="67970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1019" y="3055619"/>
              <a:ext cx="283464" cy="29108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3573780"/>
              <a:ext cx="323088" cy="33375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01851" y="3363468"/>
              <a:ext cx="1661160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01340" y="3363468"/>
              <a:ext cx="1327403" cy="6797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023360" y="3363468"/>
              <a:ext cx="574548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4012691"/>
              <a:ext cx="323088" cy="3337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01851" y="3802380"/>
              <a:ext cx="1304544" cy="67970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01340" y="3802380"/>
              <a:ext cx="1327403" cy="67970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023360" y="3802380"/>
              <a:ext cx="829056" cy="67970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844540" y="3802380"/>
              <a:ext cx="1778508" cy="6797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217663" y="3802380"/>
              <a:ext cx="574548" cy="6797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4451603"/>
              <a:ext cx="323088" cy="33375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01851" y="4241291"/>
              <a:ext cx="1473708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01340" y="4241291"/>
              <a:ext cx="1327403" cy="6797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023360" y="4241291"/>
              <a:ext cx="998219" cy="67970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844540" y="4241291"/>
              <a:ext cx="1778508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217663" y="4241291"/>
              <a:ext cx="574548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1019" y="4884419"/>
              <a:ext cx="283464" cy="29108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70559" y="4677155"/>
              <a:ext cx="2866643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5402579"/>
              <a:ext cx="323088" cy="33375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101851" y="5192267"/>
              <a:ext cx="7773924" cy="67970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01851" y="5558028"/>
              <a:ext cx="2980944" cy="67970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48639" y="1746503"/>
              <a:ext cx="240792" cy="24841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48639" y="3063239"/>
              <a:ext cx="240792" cy="248412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878839" y="1536694"/>
            <a:ext cx="6306820" cy="1856739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doit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être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entier.</a:t>
            </a:r>
            <a:endParaRPr sz="2800">
              <a:latin typeface="Arial"/>
              <a:cs typeface="Arial"/>
            </a:endParaRPr>
          </a:p>
          <a:p>
            <a:pPr marL="413384" marR="5080" indent="-287020">
              <a:lnSpc>
                <a:spcPct val="100000"/>
              </a:lnSpc>
              <a:spcBef>
                <a:spcPts val="5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Ceci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pose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problème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bandes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passantes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supérieures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100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Exemples</a:t>
            </a:r>
            <a:r>
              <a:rPr sz="280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graphicFrame>
        <p:nvGraphicFramePr>
          <p:cNvPr id="48" name="object 48"/>
          <p:cNvGraphicFramePr>
            <a:graphicFrameLocks noGrp="1"/>
          </p:cNvGraphicFramePr>
          <p:nvPr/>
        </p:nvGraphicFramePr>
        <p:xfrm>
          <a:off x="974089" y="3484669"/>
          <a:ext cx="6637020" cy="12179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8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255">
                <a:tc>
                  <a:txBody>
                    <a:bodyPr/>
                    <a:lstStyle/>
                    <a:p>
                      <a:pPr marL="318135" indent="-286385">
                        <a:lnSpc>
                          <a:spcPts val="2655"/>
                        </a:lnSpc>
                        <a:buClr>
                          <a:srgbClr val="CCCCFF"/>
                        </a:buClr>
                        <a:buSzPct val="50000"/>
                        <a:buFont typeface="Wingdings"/>
                        <a:buChar char=""/>
                        <a:tabLst>
                          <a:tab pos="318135" algn="l"/>
                        </a:tabLst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r>
                        <a:rPr sz="2400" spc="-4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Mb/s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2655"/>
                        </a:lnSpc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</a:t>
                      </a:r>
                      <a:r>
                        <a:rPr sz="24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24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784">
                <a:tc>
                  <a:txBody>
                    <a:bodyPr/>
                    <a:lstStyle/>
                    <a:p>
                      <a:pPr marL="318135" indent="-286385">
                        <a:lnSpc>
                          <a:spcPct val="100000"/>
                        </a:lnSpc>
                        <a:spcBef>
                          <a:spcPts val="160"/>
                        </a:spcBef>
                        <a:buClr>
                          <a:srgbClr val="CCCCFF"/>
                        </a:buClr>
                        <a:buSzPct val="50000"/>
                        <a:buFont typeface="Wingdings"/>
                        <a:buChar char=""/>
                        <a:tabLst>
                          <a:tab pos="318135" algn="l"/>
                        </a:tabLst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24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</a:t>
                      </a:r>
                      <a:r>
                        <a:rPr sz="24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24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0,1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ramené</a:t>
                      </a:r>
                      <a:r>
                        <a:rPr sz="2400" spc="-6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sz="2400" spc="-4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marL="318135" indent="-286385">
                        <a:lnSpc>
                          <a:spcPts val="2810"/>
                        </a:lnSpc>
                        <a:spcBef>
                          <a:spcPts val="160"/>
                        </a:spcBef>
                        <a:buClr>
                          <a:srgbClr val="CCCCFF"/>
                        </a:buClr>
                        <a:buSzPct val="50000"/>
                        <a:buFont typeface="Wingdings"/>
                        <a:buChar char=""/>
                        <a:tabLst>
                          <a:tab pos="318135" algn="l"/>
                        </a:tabLst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</a:t>
                      </a:r>
                      <a:r>
                        <a:rPr sz="2400" spc="-4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2810"/>
                        </a:lnSpc>
                        <a:spcBef>
                          <a:spcPts val="160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</a:t>
                      </a:r>
                      <a:r>
                        <a:rPr sz="2400" spc="-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r>
                        <a:rPr sz="2400" spc="-4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0,01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810"/>
                        </a:lnSpc>
                        <a:spcBef>
                          <a:spcPts val="160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ramené</a:t>
                      </a:r>
                      <a:r>
                        <a:rPr sz="2400" spc="-7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sz="24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03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9" name="object 49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548640" y="4892040"/>
            <a:ext cx="240792" cy="248412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878839" y="4683233"/>
            <a:ext cx="7710170" cy="1346835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Conséquence</a:t>
            </a:r>
            <a:r>
              <a:rPr sz="2800" spc="-1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marR="5080" indent="-287020">
              <a:lnSpc>
                <a:spcPct val="100000"/>
              </a:lnSpc>
              <a:spcBef>
                <a:spcPts val="5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défaut,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sait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faire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distinction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entre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100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Gb/s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10</a:t>
            </a:fld>
            <a:endParaRPr spc="-25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45" name="object 145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1174750" y="5332476"/>
            <a:ext cx="266700" cy="152400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4352925" y="3659251"/>
            <a:ext cx="222250" cy="114300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5202301" y="3213100"/>
            <a:ext cx="212725" cy="115824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4805426" y="3429000"/>
            <a:ext cx="211074" cy="96774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4038600" y="3198876"/>
            <a:ext cx="222250" cy="114300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2859023" y="5334000"/>
            <a:ext cx="266700" cy="15087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575300" y="3654425"/>
            <a:ext cx="212725" cy="1159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6318250" y="3197225"/>
            <a:ext cx="212725" cy="114300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5957951" y="3425825"/>
            <a:ext cx="212725" cy="96900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220" name="object 220"/>
          <p:cNvGrpSpPr/>
          <p:nvPr/>
        </p:nvGrpSpPr>
        <p:grpSpPr>
          <a:xfrm>
            <a:off x="2695638" y="4946650"/>
            <a:ext cx="469900" cy="647700"/>
            <a:chOff x="2695638" y="4946650"/>
            <a:chExt cx="469900" cy="647700"/>
          </a:xfrm>
        </p:grpSpPr>
        <p:sp>
          <p:nvSpPr>
            <p:cNvPr id="221" name="object 221"/>
            <p:cNvSpPr/>
            <p:nvPr/>
          </p:nvSpPr>
          <p:spPr>
            <a:xfrm>
              <a:off x="2700401" y="4951412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460375" y="0"/>
                  </a:moveTo>
                  <a:lnTo>
                    <a:pt x="0" y="0"/>
                  </a:lnTo>
                  <a:lnTo>
                    <a:pt x="0" y="638175"/>
                  </a:lnTo>
                  <a:lnTo>
                    <a:pt x="460375" y="638175"/>
                  </a:lnTo>
                  <a:lnTo>
                    <a:pt x="4603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2700401" y="4951412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0" y="638175"/>
                  </a:moveTo>
                  <a:lnTo>
                    <a:pt x="460375" y="638175"/>
                  </a:lnTo>
                  <a:lnTo>
                    <a:pt x="460375" y="0"/>
                  </a:lnTo>
                  <a:lnTo>
                    <a:pt x="0" y="0"/>
                  </a:lnTo>
                  <a:lnTo>
                    <a:pt x="0" y="63817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3" name="object 223"/>
          <p:cNvGrpSpPr/>
          <p:nvPr/>
        </p:nvGrpSpPr>
        <p:grpSpPr>
          <a:xfrm>
            <a:off x="2695638" y="5676900"/>
            <a:ext cx="469900" cy="647700"/>
            <a:chOff x="2695638" y="5676900"/>
            <a:chExt cx="469900" cy="647700"/>
          </a:xfrm>
        </p:grpSpPr>
        <p:sp>
          <p:nvSpPr>
            <p:cNvPr id="224" name="object 224"/>
            <p:cNvSpPr/>
            <p:nvPr/>
          </p:nvSpPr>
          <p:spPr>
            <a:xfrm>
              <a:off x="2700401" y="5681662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460375" y="0"/>
                  </a:moveTo>
                  <a:lnTo>
                    <a:pt x="0" y="0"/>
                  </a:lnTo>
                  <a:lnTo>
                    <a:pt x="0" y="638175"/>
                  </a:lnTo>
                  <a:lnTo>
                    <a:pt x="460375" y="638175"/>
                  </a:lnTo>
                  <a:lnTo>
                    <a:pt x="4603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2700401" y="5681662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0" y="638175"/>
                  </a:moveTo>
                  <a:lnTo>
                    <a:pt x="460375" y="638175"/>
                  </a:lnTo>
                  <a:lnTo>
                    <a:pt x="460375" y="0"/>
                  </a:lnTo>
                  <a:lnTo>
                    <a:pt x="0" y="0"/>
                  </a:lnTo>
                  <a:lnTo>
                    <a:pt x="0" y="63817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6" name="object 226"/>
          <p:cNvGrpSpPr/>
          <p:nvPr/>
        </p:nvGrpSpPr>
        <p:grpSpPr>
          <a:xfrm>
            <a:off x="2228088" y="3104388"/>
            <a:ext cx="4540250" cy="1760220"/>
            <a:chOff x="2228088" y="3104388"/>
            <a:chExt cx="4540250" cy="1760220"/>
          </a:xfrm>
        </p:grpSpPr>
        <p:pic>
          <p:nvPicPr>
            <p:cNvPr id="227" name="object 227"/>
            <p:cNvPicPr/>
            <p:nvPr/>
          </p:nvPicPr>
          <p:blipFill>
            <a:blip r:embed="rId209" cstate="print"/>
            <a:stretch>
              <a:fillRect/>
            </a:stretch>
          </p:blipFill>
          <p:spPr>
            <a:xfrm>
              <a:off x="2228088" y="3104388"/>
              <a:ext cx="1696212" cy="569976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368296" y="3409188"/>
              <a:ext cx="1414271" cy="569976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2561844" y="3713988"/>
              <a:ext cx="960119" cy="569976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785616" y="3104388"/>
              <a:ext cx="1805939" cy="569976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3854195" y="3409188"/>
              <a:ext cx="1665731" cy="569976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4341876" y="3713988"/>
              <a:ext cx="623315" cy="569976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3768852" y="4110227"/>
              <a:ext cx="1386839" cy="569976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381244" y="4110227"/>
              <a:ext cx="766572" cy="569976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5875020" y="4110227"/>
              <a:ext cx="893064" cy="569976"/>
            </a:xfrm>
            <a:prstGeom prst="rect">
              <a:avLst/>
            </a:prstGeom>
          </p:spPr>
        </p:pic>
        <p:sp>
          <p:nvSpPr>
            <p:cNvPr id="236" name="object 236"/>
            <p:cNvSpPr/>
            <p:nvPr/>
          </p:nvSpPr>
          <p:spPr>
            <a:xfrm>
              <a:off x="2700401" y="4221226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460375" y="0"/>
                  </a:moveTo>
                  <a:lnTo>
                    <a:pt x="0" y="0"/>
                  </a:lnTo>
                  <a:lnTo>
                    <a:pt x="0" y="638175"/>
                  </a:lnTo>
                  <a:lnTo>
                    <a:pt x="460375" y="638175"/>
                  </a:lnTo>
                  <a:lnTo>
                    <a:pt x="4603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2700401" y="4221226"/>
              <a:ext cx="460375" cy="638175"/>
            </a:xfrm>
            <a:custGeom>
              <a:avLst/>
              <a:gdLst/>
              <a:ahLst/>
              <a:cxnLst/>
              <a:rect l="l" t="t" r="r" b="b"/>
              <a:pathLst>
                <a:path w="460375" h="638175">
                  <a:moveTo>
                    <a:pt x="0" y="638175"/>
                  </a:moveTo>
                  <a:lnTo>
                    <a:pt x="460375" y="638175"/>
                  </a:lnTo>
                  <a:lnTo>
                    <a:pt x="460375" y="0"/>
                  </a:lnTo>
                  <a:lnTo>
                    <a:pt x="0" y="0"/>
                  </a:lnTo>
                  <a:lnTo>
                    <a:pt x="0" y="63817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2739551" y="4548469"/>
              <a:ext cx="412115" cy="0"/>
            </a:xfrm>
            <a:custGeom>
              <a:avLst/>
              <a:gdLst/>
              <a:ahLst/>
              <a:cxnLst/>
              <a:rect l="l" t="t" r="r" b="b"/>
              <a:pathLst>
                <a:path w="412114">
                  <a:moveTo>
                    <a:pt x="0" y="0"/>
                  </a:moveTo>
                  <a:lnTo>
                    <a:pt x="411773" y="0"/>
                  </a:lnTo>
                </a:path>
              </a:pathLst>
            </a:custGeom>
            <a:ln w="99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39" name="object 239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5829300" y="3104388"/>
            <a:ext cx="876300" cy="569976"/>
          </a:xfrm>
          <a:prstGeom prst="rect">
            <a:avLst/>
          </a:prstGeom>
        </p:spPr>
      </p:pic>
      <p:grpSp>
        <p:nvGrpSpPr>
          <p:cNvPr id="240" name="object 240"/>
          <p:cNvGrpSpPr/>
          <p:nvPr/>
        </p:nvGrpSpPr>
        <p:grpSpPr>
          <a:xfrm>
            <a:off x="7016495" y="3104388"/>
            <a:ext cx="1793875" cy="875030"/>
            <a:chOff x="7016495" y="3104388"/>
            <a:chExt cx="1793875" cy="875030"/>
          </a:xfrm>
        </p:grpSpPr>
        <p:pic>
          <p:nvPicPr>
            <p:cNvPr id="241" name="object 241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7016495" y="3104388"/>
              <a:ext cx="1793748" cy="569976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7024115" y="3409188"/>
              <a:ext cx="1781555" cy="569976"/>
            </a:xfrm>
            <a:prstGeom prst="rect">
              <a:avLst/>
            </a:prstGeom>
          </p:spPr>
        </p:pic>
      </p:grpSp>
      <p:grpSp>
        <p:nvGrpSpPr>
          <p:cNvPr id="243" name="object 243"/>
          <p:cNvGrpSpPr/>
          <p:nvPr/>
        </p:nvGrpSpPr>
        <p:grpSpPr>
          <a:xfrm>
            <a:off x="6995159" y="3713988"/>
            <a:ext cx="1130935" cy="966469"/>
            <a:chOff x="6995159" y="3713988"/>
            <a:chExt cx="1130935" cy="966469"/>
          </a:xfrm>
        </p:grpSpPr>
        <p:pic>
          <p:nvPicPr>
            <p:cNvPr id="244" name="object 244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7635239" y="3713988"/>
              <a:ext cx="490727" cy="569976"/>
            </a:xfrm>
            <a:prstGeom prst="rect">
              <a:avLst/>
            </a:prstGeom>
          </p:spPr>
        </p:pic>
        <p:pic>
          <p:nvPicPr>
            <p:cNvPr id="245" name="object 245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995159" y="4110228"/>
              <a:ext cx="766572" cy="569976"/>
            </a:xfrm>
            <a:prstGeom prst="rect">
              <a:avLst/>
            </a:prstGeom>
          </p:spPr>
        </p:pic>
      </p:grpSp>
      <p:grpSp>
        <p:nvGrpSpPr>
          <p:cNvPr id="246" name="object 246"/>
          <p:cNvGrpSpPr/>
          <p:nvPr/>
        </p:nvGrpSpPr>
        <p:grpSpPr>
          <a:xfrm>
            <a:off x="542544" y="4110228"/>
            <a:ext cx="1564005" cy="875030"/>
            <a:chOff x="542544" y="4110228"/>
            <a:chExt cx="1564005" cy="875030"/>
          </a:xfrm>
        </p:grpSpPr>
        <p:pic>
          <p:nvPicPr>
            <p:cNvPr id="247" name="object 247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542544" y="4110228"/>
              <a:ext cx="1563624" cy="569976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542544" y="4415028"/>
              <a:ext cx="1185671" cy="569976"/>
            </a:xfrm>
            <a:prstGeom prst="rect">
              <a:avLst/>
            </a:prstGeom>
          </p:spPr>
        </p:pic>
      </p:grpSp>
      <p:pic>
        <p:nvPicPr>
          <p:cNvPr id="249" name="object 249"/>
          <p:cNvPicPr/>
          <p:nvPr/>
        </p:nvPicPr>
        <p:blipFill>
          <a:blip r:embed="rId225" cstate="print"/>
          <a:stretch>
            <a:fillRect/>
          </a:stretch>
        </p:blipFill>
        <p:spPr>
          <a:xfrm>
            <a:off x="3768852" y="4860035"/>
            <a:ext cx="1091184" cy="569976"/>
          </a:xfrm>
          <a:prstGeom prst="rect">
            <a:avLst/>
          </a:prstGeom>
        </p:spPr>
      </p:pic>
      <p:grpSp>
        <p:nvGrpSpPr>
          <p:cNvPr id="250" name="object 250"/>
          <p:cNvGrpSpPr/>
          <p:nvPr/>
        </p:nvGrpSpPr>
        <p:grpSpPr>
          <a:xfrm>
            <a:off x="5381244" y="4860035"/>
            <a:ext cx="1529080" cy="570230"/>
            <a:chOff x="5381244" y="4860035"/>
            <a:chExt cx="1529080" cy="570230"/>
          </a:xfrm>
        </p:grpSpPr>
        <p:pic>
          <p:nvPicPr>
            <p:cNvPr id="251" name="object 25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5381244" y="4860035"/>
              <a:ext cx="908303" cy="569976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6016752" y="4860035"/>
              <a:ext cx="893063" cy="569976"/>
            </a:xfrm>
            <a:prstGeom prst="rect">
              <a:avLst/>
            </a:prstGeom>
          </p:spPr>
        </p:pic>
      </p:grpSp>
      <p:pic>
        <p:nvPicPr>
          <p:cNvPr id="253" name="object 253"/>
          <p:cNvPicPr/>
          <p:nvPr/>
        </p:nvPicPr>
        <p:blipFill>
          <a:blip r:embed="rId228" cstate="print"/>
          <a:stretch>
            <a:fillRect/>
          </a:stretch>
        </p:blipFill>
        <p:spPr>
          <a:xfrm>
            <a:off x="6995159" y="4860035"/>
            <a:ext cx="908303" cy="569976"/>
          </a:xfrm>
          <a:prstGeom prst="rect">
            <a:avLst/>
          </a:prstGeom>
        </p:spPr>
      </p:pic>
      <p:pic>
        <p:nvPicPr>
          <p:cNvPr id="254" name="object 254"/>
          <p:cNvPicPr/>
          <p:nvPr/>
        </p:nvPicPr>
        <p:blipFill>
          <a:blip r:embed="rId229" cstate="print"/>
          <a:stretch>
            <a:fillRect/>
          </a:stretch>
        </p:blipFill>
        <p:spPr>
          <a:xfrm>
            <a:off x="3768852" y="5606796"/>
            <a:ext cx="1231391" cy="569976"/>
          </a:xfrm>
          <a:prstGeom prst="rect">
            <a:avLst/>
          </a:prstGeom>
        </p:spPr>
      </p:pic>
      <p:grpSp>
        <p:nvGrpSpPr>
          <p:cNvPr id="255" name="object 255"/>
          <p:cNvGrpSpPr/>
          <p:nvPr/>
        </p:nvGrpSpPr>
        <p:grpSpPr>
          <a:xfrm>
            <a:off x="5381244" y="5606796"/>
            <a:ext cx="2734310" cy="570230"/>
            <a:chOff x="5381244" y="5606796"/>
            <a:chExt cx="2734310" cy="570230"/>
          </a:xfrm>
        </p:grpSpPr>
        <p:pic>
          <p:nvPicPr>
            <p:cNvPr id="256" name="object 256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5381244" y="5606796"/>
              <a:ext cx="1120139" cy="569976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6227063" y="5606796"/>
              <a:ext cx="893063" cy="569976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6995160" y="5606796"/>
              <a:ext cx="1120140" cy="569976"/>
            </a:xfrm>
            <a:prstGeom prst="rect">
              <a:avLst/>
            </a:prstGeom>
          </p:spPr>
        </p:pic>
      </p:grpSp>
      <p:pic>
        <p:nvPicPr>
          <p:cNvPr id="259" name="object 259"/>
          <p:cNvPicPr/>
          <p:nvPr/>
        </p:nvPicPr>
        <p:blipFill>
          <a:blip r:embed="rId233" cstate="print"/>
          <a:stretch>
            <a:fillRect/>
          </a:stretch>
        </p:blipFill>
        <p:spPr>
          <a:xfrm>
            <a:off x="1475232" y="335279"/>
            <a:ext cx="6230112" cy="1231392"/>
          </a:xfrm>
          <a:prstGeom prst="rect">
            <a:avLst/>
          </a:prstGeom>
        </p:spPr>
      </p:pic>
      <p:sp>
        <p:nvSpPr>
          <p:cNvPr id="260" name="object 2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16025">
              <a:lnSpc>
                <a:spcPct val="100000"/>
              </a:lnSpc>
              <a:spcBef>
                <a:spcPts val="105"/>
              </a:spcBef>
            </a:pPr>
            <a:r>
              <a:t>Adapter</a:t>
            </a:r>
            <a:r>
              <a:rPr spc="-15"/>
              <a:t> </a:t>
            </a:r>
            <a:r>
              <a:t>la</a:t>
            </a:r>
            <a:r>
              <a:rPr spc="-15"/>
              <a:t> </a:t>
            </a:r>
            <a:r>
              <a:t>formule</a:t>
            </a:r>
            <a:r>
              <a:rPr spc="-15"/>
              <a:t> </a:t>
            </a:r>
            <a:r>
              <a:rPr spc="-25"/>
              <a:t>1/2</a:t>
            </a:r>
          </a:p>
        </p:txBody>
      </p:sp>
      <p:grpSp>
        <p:nvGrpSpPr>
          <p:cNvPr id="261" name="object 261"/>
          <p:cNvGrpSpPr/>
          <p:nvPr/>
        </p:nvGrpSpPr>
        <p:grpSpPr>
          <a:xfrm>
            <a:off x="541019" y="1546860"/>
            <a:ext cx="8277225" cy="1484630"/>
            <a:chOff x="541019" y="1546860"/>
            <a:chExt cx="8277225" cy="1484630"/>
          </a:xfrm>
        </p:grpSpPr>
        <p:pic>
          <p:nvPicPr>
            <p:cNvPr id="262" name="object 262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541019" y="1723644"/>
              <a:ext cx="242315" cy="252984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701039" y="1546860"/>
              <a:ext cx="8116824" cy="679703"/>
            </a:xfrm>
            <a:prstGeom prst="rect">
              <a:avLst/>
            </a:prstGeom>
          </p:spPr>
        </p:pic>
        <p:pic>
          <p:nvPicPr>
            <p:cNvPr id="264" name="object 264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701039" y="1912620"/>
              <a:ext cx="2356104" cy="679703"/>
            </a:xfrm>
            <a:prstGeom prst="rect">
              <a:avLst/>
            </a:prstGeom>
          </p:spPr>
        </p:pic>
        <p:pic>
          <p:nvPicPr>
            <p:cNvPr id="265" name="object 265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541019" y="2528316"/>
              <a:ext cx="242315" cy="252984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701039" y="2351532"/>
              <a:ext cx="1914144" cy="679703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48639" y="1731264"/>
              <a:ext cx="202692" cy="213360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48639" y="2535936"/>
              <a:ext cx="202692" cy="213360"/>
            </a:xfrm>
            <a:prstGeom prst="rect">
              <a:avLst/>
            </a:prstGeom>
          </p:spPr>
        </p:pic>
      </p:grpSp>
      <p:sp>
        <p:nvSpPr>
          <p:cNvPr id="269" name="object 269"/>
          <p:cNvSpPr txBox="1"/>
          <p:nvPr/>
        </p:nvSpPr>
        <p:spPr>
          <a:xfrm>
            <a:off x="878839" y="1625853"/>
            <a:ext cx="765048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peut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configurer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qu’il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adapte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formule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calcul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coût.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Exemples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  <p:graphicFrame>
        <p:nvGraphicFramePr>
          <p:cNvPr id="270" name="object 270"/>
          <p:cNvGraphicFramePr>
            <a:graphicFrameLocks noGrp="1"/>
          </p:cNvGraphicFramePr>
          <p:nvPr/>
        </p:nvGraphicFramePr>
        <p:xfrm>
          <a:off x="596900" y="3127438"/>
          <a:ext cx="8064500" cy="3249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684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Formule</a:t>
                      </a:r>
                      <a:r>
                        <a:rPr sz="2000" spc="-7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calcul</a:t>
                      </a:r>
                      <a:r>
                        <a:rPr sz="2000" spc="-6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</a:t>
                      </a:r>
                      <a:r>
                        <a:rPr sz="20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 marR="10033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</a:t>
                      </a:r>
                      <a:r>
                        <a:rPr sz="20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est</a:t>
                      </a:r>
                      <a:r>
                        <a:rPr sz="20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attribué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à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soit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marR="10287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« </a:t>
                      </a: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Reference </a:t>
                      </a: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bandwidth</a:t>
                      </a:r>
                      <a:r>
                        <a:rPr sz="2000" spc="-6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»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Valeur</a:t>
                      </a:r>
                      <a:r>
                        <a:rPr sz="2000" spc="-114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défaut</a:t>
                      </a:r>
                      <a:r>
                        <a:rPr sz="2000" spc="-4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5104" algn="ctr"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r>
                        <a:rPr sz="1850" spc="-25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650" spc="-37" baseline="42929">
                          <a:latin typeface="Times New Roman"/>
                          <a:cs typeface="Times New Roman"/>
                        </a:rPr>
                        <a:t>8</a:t>
                      </a:r>
                      <a:endParaRPr sz="1650" baseline="42929">
                        <a:latin typeface="Times New Roman"/>
                        <a:cs typeface="Times New Roman"/>
                      </a:endParaRPr>
                    </a:p>
                    <a:p>
                      <a:pPr marR="173990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850" spc="-25">
                          <a:latin typeface="Times New Roman"/>
                          <a:cs typeface="Times New Roman"/>
                        </a:rPr>
                        <a:t>BW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T="755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100</a:t>
                      </a:r>
                      <a:r>
                        <a:rPr sz="20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100</a:t>
                      </a:r>
                      <a:r>
                        <a:rPr sz="2000" spc="-1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2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73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637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sz="1850" spc="-25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650" spc="-37" baseline="42929">
                          <a:latin typeface="Times New Roman"/>
                          <a:cs typeface="Times New Roman"/>
                        </a:rPr>
                        <a:t>9</a:t>
                      </a:r>
                      <a:endParaRPr sz="1650" baseline="42929">
                        <a:latin typeface="Times New Roman"/>
                        <a:cs typeface="Times New Roman"/>
                      </a:endParaRPr>
                    </a:p>
                    <a:p>
                      <a:pPr marR="173990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1850" spc="-25">
                          <a:latin typeface="Times New Roman"/>
                          <a:cs typeface="Times New Roman"/>
                        </a:rPr>
                        <a:t>BW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T="749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1000</a:t>
                      </a:r>
                      <a:r>
                        <a:rPr sz="2000" spc="-1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 spc="-2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73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984">
                        <a:lnSpc>
                          <a:spcPts val="1989"/>
                        </a:lnSpc>
                      </a:pPr>
                      <a:r>
                        <a:rPr sz="2775" spc="-30" baseline="-25525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100" spc="-20">
                          <a:latin typeface="Times New Roman"/>
                          <a:cs typeface="Times New Roman"/>
                        </a:rPr>
                        <a:t>10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530860">
                        <a:lnSpc>
                          <a:spcPct val="100000"/>
                        </a:lnSpc>
                        <a:spcBef>
                          <a:spcPts val="1250"/>
                        </a:spcBef>
                      </a:pPr>
                      <a:r>
                        <a:rPr sz="1850" spc="-25">
                          <a:latin typeface="Times New Roman"/>
                          <a:cs typeface="Times New Roman"/>
                        </a:rPr>
                        <a:t>BW</a:t>
                      </a:r>
                      <a:endParaRPr sz="1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</a:t>
                      </a:r>
                      <a:r>
                        <a:rPr sz="20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10,000</a:t>
                      </a:r>
                      <a:r>
                        <a:rPr sz="2000" spc="-2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Mb/s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2000" spc="-1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10,000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1" name="object 271"/>
          <p:cNvSpPr/>
          <p:nvPr/>
        </p:nvSpPr>
        <p:spPr>
          <a:xfrm>
            <a:off x="2739550" y="5297705"/>
            <a:ext cx="412115" cy="0"/>
          </a:xfrm>
          <a:custGeom>
            <a:avLst/>
            <a:gdLst/>
            <a:ahLst/>
            <a:cxnLst/>
            <a:rect l="l" t="t" r="r" b="b"/>
            <a:pathLst>
              <a:path w="412114">
                <a:moveTo>
                  <a:pt x="0" y="0"/>
                </a:moveTo>
                <a:lnTo>
                  <a:pt x="411773" y="0"/>
                </a:lnTo>
              </a:path>
            </a:pathLst>
          </a:custGeom>
          <a:ln w="99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2739550" y="6047005"/>
            <a:ext cx="412115" cy="0"/>
          </a:xfrm>
          <a:custGeom>
            <a:avLst/>
            <a:gdLst/>
            <a:ahLst/>
            <a:cxnLst/>
            <a:rect l="l" t="t" r="r" b="b"/>
            <a:pathLst>
              <a:path w="412114">
                <a:moveTo>
                  <a:pt x="0" y="0"/>
                </a:moveTo>
                <a:lnTo>
                  <a:pt x="411773" y="0"/>
                </a:lnTo>
              </a:path>
            </a:pathLst>
          </a:custGeom>
          <a:ln w="99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11</a:t>
            </a:fld>
            <a:endParaRPr spc="-25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75232" y="335279"/>
            <a:ext cx="623011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16025">
              <a:lnSpc>
                <a:spcPct val="100000"/>
              </a:lnSpc>
              <a:spcBef>
                <a:spcPts val="105"/>
              </a:spcBef>
            </a:pPr>
            <a:r>
              <a:t>Adapter</a:t>
            </a:r>
            <a:r>
              <a:rPr spc="-15"/>
              <a:t> </a:t>
            </a:r>
            <a:r>
              <a:t>la</a:t>
            </a:r>
            <a:r>
              <a:rPr spc="-15"/>
              <a:t> </a:t>
            </a:r>
            <a:r>
              <a:t>formule</a:t>
            </a:r>
            <a:r>
              <a:rPr spc="-15"/>
              <a:t> </a:t>
            </a:r>
            <a:r>
              <a:rPr spc="-25"/>
              <a:t>2/2</a:t>
            </a:r>
          </a:p>
        </p:txBody>
      </p:sp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527047" y="5399532"/>
            <a:ext cx="7027164" cy="679704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539495" y="1514855"/>
            <a:ext cx="8232775" cy="3686810"/>
            <a:chOff x="539495" y="1514855"/>
            <a:chExt cx="8232775" cy="3686810"/>
          </a:xfrm>
        </p:grpSpPr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39495" y="1712975"/>
              <a:ext cx="324611" cy="3307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8555" y="1514855"/>
              <a:ext cx="4931664" cy="899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39495" y="2298191"/>
              <a:ext cx="324611" cy="3307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38555" y="2100072"/>
              <a:ext cx="3709416" cy="899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99159" y="2901695"/>
              <a:ext cx="373379" cy="3886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71372" y="2689859"/>
              <a:ext cx="1321308" cy="7894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23287" y="2689859"/>
              <a:ext cx="681227" cy="78943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135123" y="2689859"/>
              <a:ext cx="3447288" cy="78943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13019" y="2689859"/>
              <a:ext cx="682751" cy="78943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326380" y="2689859"/>
              <a:ext cx="2596896" cy="78943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453884" y="2689859"/>
              <a:ext cx="1106424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455420" y="3381755"/>
              <a:ext cx="242316" cy="25298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501140" y="3204972"/>
              <a:ext cx="2694432" cy="67970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99159" y="3852672"/>
              <a:ext cx="373379" cy="38861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71372" y="3640835"/>
              <a:ext cx="1321308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23287" y="3640835"/>
              <a:ext cx="681227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135123" y="3640835"/>
              <a:ext cx="3447288" cy="7894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13019" y="3640835"/>
              <a:ext cx="682751" cy="78943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326380" y="3640835"/>
              <a:ext cx="2596896" cy="7894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453884" y="3640835"/>
              <a:ext cx="1318259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455420" y="4332732"/>
              <a:ext cx="242316" cy="25298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501140" y="4155948"/>
              <a:ext cx="6899148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501140" y="4521707"/>
              <a:ext cx="3454908" cy="67970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48639" y="1722119"/>
              <a:ext cx="278891" cy="28498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48639" y="2307336"/>
              <a:ext cx="278891" cy="28498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463040" y="3389376"/>
              <a:ext cx="202691" cy="21336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463040" y="4340351"/>
              <a:ext cx="202691" cy="213360"/>
            </a:xfrm>
            <a:prstGeom prst="rect">
              <a:avLst/>
            </a:prstGeom>
          </p:spPr>
        </p:pic>
      </p:grpSp>
      <p:sp>
        <p:nvSpPr>
          <p:cNvPr id="45" name="object 45"/>
          <p:cNvSpPr txBox="1"/>
          <p:nvPr/>
        </p:nvSpPr>
        <p:spPr>
          <a:xfrm>
            <a:off x="878839" y="1487844"/>
            <a:ext cx="7661275" cy="3505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242310">
              <a:lnSpc>
                <a:spcPct val="12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3200" spc="-2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3200" spc="-114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3200" spc="-11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3200">
              <a:latin typeface="Courier New"/>
              <a:cs typeface="Courier New"/>
            </a:endParaRPr>
          </a:p>
          <a:p>
            <a:pPr marL="413384" indent="-286385">
              <a:lnSpc>
                <a:spcPct val="100000"/>
              </a:lnSpc>
              <a:spcBef>
                <a:spcPts val="72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28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b="1" spc="-25">
                <a:solidFill>
                  <a:srgbClr val="FFFF00"/>
                </a:solidFill>
                <a:latin typeface="Courier New"/>
                <a:cs typeface="Courier New"/>
              </a:rPr>
              <a:t>100</a:t>
            </a:r>
            <a:endParaRPr sz="2800">
              <a:latin typeface="Courier New"/>
              <a:cs typeface="Courier New"/>
            </a:endParaRPr>
          </a:p>
          <a:p>
            <a:pPr marL="812800">
              <a:lnSpc>
                <a:spcPct val="100000"/>
              </a:lnSpc>
              <a:spcBef>
                <a:spcPts val="844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défaut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4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28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b="1" spc="-20">
                <a:solidFill>
                  <a:srgbClr val="FFFF00"/>
                </a:solidFill>
                <a:latin typeface="Courier New"/>
                <a:cs typeface="Courier New"/>
              </a:rPr>
              <a:t>1000</a:t>
            </a:r>
            <a:endParaRPr sz="2800">
              <a:latin typeface="Courier New"/>
              <a:cs typeface="Courier New"/>
            </a:endParaRPr>
          </a:p>
          <a:p>
            <a:pPr marL="812800" marR="433705">
              <a:lnSpc>
                <a:spcPct val="100000"/>
              </a:lnSpc>
              <a:spcBef>
                <a:spcPts val="844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tenir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compte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bandes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passantes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jusqu’à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1000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Mb/s,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soit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Gb/s</a:t>
            </a:r>
            <a:endParaRPr sz="2400">
              <a:latin typeface="Arial"/>
              <a:cs typeface="Arial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12</a:t>
            </a:fld>
            <a:endParaRPr spc="-25"/>
          </a:p>
        </p:txBody>
      </p:sp>
      <p:sp>
        <p:nvSpPr>
          <p:cNvPr id="46" name="object 46"/>
          <p:cNvSpPr txBox="1"/>
          <p:nvPr/>
        </p:nvSpPr>
        <p:spPr>
          <a:xfrm>
            <a:off x="1705101" y="5479491"/>
            <a:ext cx="66465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Saisir</a:t>
            </a:r>
            <a:r>
              <a:rPr sz="2400" b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cette</a:t>
            </a:r>
            <a:r>
              <a:rPr sz="2400" b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commande</a:t>
            </a:r>
            <a:r>
              <a:rPr sz="2400" b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sur</a:t>
            </a:r>
            <a:r>
              <a:rPr sz="2400" b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tous</a:t>
            </a:r>
            <a:r>
              <a:rPr sz="2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les</a:t>
            </a:r>
            <a:r>
              <a:rPr sz="2400" b="1" spc="-7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>
                <a:solidFill>
                  <a:srgbClr val="FF0000"/>
                </a:solidFill>
                <a:latin typeface="Arial"/>
                <a:cs typeface="Arial"/>
              </a:rPr>
              <a:t>routeurs</a:t>
            </a:r>
            <a:r>
              <a:rPr sz="2400" b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0">
                <a:solidFill>
                  <a:srgbClr val="FF0000"/>
                </a:solidFill>
                <a:latin typeface="Arial"/>
                <a:cs typeface="Arial"/>
              </a:rPr>
              <a:t>!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297173" y="4224273"/>
              <a:ext cx="247650" cy="1333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538473" y="4905374"/>
              <a:ext cx="266700" cy="150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2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295656" y="1524000"/>
            <a:ext cx="8597265" cy="899160"/>
            <a:chOff x="295656" y="1524000"/>
            <a:chExt cx="8597265" cy="89916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5656" y="1524000"/>
              <a:ext cx="1510283" cy="899160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1272539" y="1524000"/>
              <a:ext cx="777240" cy="899160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1516380" y="1524000"/>
              <a:ext cx="3954779" cy="899160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937759" y="1524000"/>
              <a:ext cx="777239" cy="899160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181600" y="1524000"/>
              <a:ext cx="2977896" cy="899160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7626096" y="1524000"/>
              <a:ext cx="1266444" cy="899160"/>
            </a:xfrm>
            <a:prstGeom prst="rect">
              <a:avLst/>
            </a:prstGeom>
          </p:spPr>
        </p:pic>
      </p:grpSp>
      <p:sp>
        <p:nvSpPr>
          <p:cNvPr id="229" name="object 229"/>
          <p:cNvSpPr txBox="1"/>
          <p:nvPr/>
        </p:nvSpPr>
        <p:spPr>
          <a:xfrm>
            <a:off x="535940" y="1593926"/>
            <a:ext cx="80886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32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b="1" spc="-25">
                <a:solidFill>
                  <a:srgbClr val="FFFF00"/>
                </a:solidFill>
                <a:latin typeface="Courier New"/>
                <a:cs typeface="Courier New"/>
              </a:rPr>
              <a:t>100</a:t>
            </a:r>
            <a:endParaRPr sz="3200">
              <a:latin typeface="Courier New"/>
              <a:cs typeface="Courier New"/>
            </a:endParaRPr>
          </a:p>
        </p:txBody>
      </p:sp>
      <p:grpSp>
        <p:nvGrpSpPr>
          <p:cNvPr id="230" name="object 230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1" name="object 231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3" name="object 233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4" name="object 234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5" name="object 235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6" name="object 236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7" name="object 237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8" name="object 238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42163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2816098" y="3080385"/>
            <a:ext cx="8775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5589778" y="3080385"/>
            <a:ext cx="8775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8180958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46" name="object 246"/>
          <p:cNvGrpSpPr/>
          <p:nvPr/>
        </p:nvGrpSpPr>
        <p:grpSpPr>
          <a:xfrm>
            <a:off x="269747" y="3927347"/>
            <a:ext cx="2108200" cy="1445260"/>
            <a:chOff x="269747" y="3927347"/>
            <a:chExt cx="2108200" cy="1445260"/>
          </a:xfrm>
        </p:grpSpPr>
        <p:pic>
          <p:nvPicPr>
            <p:cNvPr id="247" name="object 247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4750307"/>
              <a:ext cx="303275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4750307"/>
              <a:ext cx="252983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5024627"/>
              <a:ext cx="303275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5024627"/>
              <a:ext cx="252983" cy="347472"/>
            </a:xfrm>
            <a:prstGeom prst="rect">
              <a:avLst/>
            </a:prstGeom>
          </p:spPr>
        </p:pic>
      </p:grpSp>
      <p:graphicFrame>
        <p:nvGraphicFramePr>
          <p:cNvPr id="263" name="object 263"/>
          <p:cNvGraphicFramePr>
            <a:graphicFrameLocks noGrp="1"/>
          </p:cNvGraphicFramePr>
          <p:nvPr/>
        </p:nvGraphicFramePr>
        <p:xfrm>
          <a:off x="261937" y="3921188"/>
          <a:ext cx="227965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4" name="object 264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5" name="object 265"/>
          <p:cNvGrpSpPr/>
          <p:nvPr/>
        </p:nvGrpSpPr>
        <p:grpSpPr>
          <a:xfrm>
            <a:off x="4712208" y="5369052"/>
            <a:ext cx="763905" cy="622300"/>
            <a:chOff x="4712208" y="5369052"/>
            <a:chExt cx="763905" cy="622300"/>
          </a:xfrm>
        </p:grpSpPr>
        <p:pic>
          <p:nvPicPr>
            <p:cNvPr id="266" name="object 266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5643372"/>
              <a:ext cx="303275" cy="347472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0" name="object 270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1" name="object 271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0" name="object 280"/>
          <p:cNvGrpSpPr/>
          <p:nvPr/>
        </p:nvGrpSpPr>
        <p:grpSpPr>
          <a:xfrm>
            <a:off x="4712208" y="6466332"/>
            <a:ext cx="759460" cy="347980"/>
            <a:chOff x="4712208" y="6466332"/>
            <a:chExt cx="759460" cy="347980"/>
          </a:xfrm>
        </p:grpSpPr>
        <p:pic>
          <p:nvPicPr>
            <p:cNvPr id="281" name="object 281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6466332"/>
              <a:ext cx="303275" cy="347472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6466332"/>
              <a:ext cx="252984" cy="347472"/>
            </a:xfrm>
            <a:prstGeom prst="rect">
              <a:avLst/>
            </a:prstGeom>
          </p:spPr>
        </p:pic>
      </p:grpSp>
      <p:graphicFrame>
        <p:nvGraphicFramePr>
          <p:cNvPr id="284" name="object 284"/>
          <p:cNvGraphicFramePr>
            <a:graphicFrameLocks noGrp="1"/>
          </p:cNvGraphicFramePr>
          <p:nvPr/>
        </p:nvGraphicFramePr>
        <p:xfrm>
          <a:off x="3262312" y="5362638"/>
          <a:ext cx="2449195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5" name="object 285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13</a:t>
            </a:fld>
            <a:endParaRPr spc="-25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2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295656" y="1514855"/>
            <a:ext cx="8597265" cy="899160"/>
            <a:chOff x="295656" y="1514855"/>
            <a:chExt cx="8597265" cy="89916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5656" y="1514855"/>
              <a:ext cx="1510283" cy="899160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1272539" y="1514855"/>
              <a:ext cx="777240" cy="899160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1516380" y="1514855"/>
              <a:ext cx="3954779" cy="899160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937759" y="1514855"/>
              <a:ext cx="777239" cy="899160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181600" y="1514855"/>
              <a:ext cx="2977896" cy="899160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7626096" y="1514855"/>
              <a:ext cx="1266444" cy="899160"/>
            </a:xfrm>
            <a:prstGeom prst="rect">
              <a:avLst/>
            </a:prstGeom>
          </p:spPr>
        </p:pic>
      </p:grpSp>
      <p:sp>
        <p:nvSpPr>
          <p:cNvPr id="229" name="object 229"/>
          <p:cNvSpPr txBox="1"/>
          <p:nvPr/>
        </p:nvSpPr>
        <p:spPr>
          <a:xfrm>
            <a:off x="535940" y="1584782"/>
            <a:ext cx="80886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32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b="1" spc="-25">
                <a:solidFill>
                  <a:srgbClr val="FFFF00"/>
                </a:solidFill>
                <a:latin typeface="Courier New"/>
                <a:cs typeface="Courier New"/>
              </a:rPr>
              <a:t>100</a:t>
            </a:r>
            <a:endParaRPr sz="3200">
              <a:latin typeface="Courier New"/>
              <a:cs typeface="Courier New"/>
            </a:endParaRPr>
          </a:p>
        </p:txBody>
      </p:sp>
      <p:grpSp>
        <p:nvGrpSpPr>
          <p:cNvPr id="230" name="object 230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1" name="object 231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3" name="object 233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4" name="object 234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5" name="object 235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6" name="object 236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7" name="object 237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8" name="object 238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42163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2816098" y="3006953"/>
            <a:ext cx="877569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5589778" y="3006953"/>
            <a:ext cx="877569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818095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46" name="object 246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2549651" y="3927347"/>
            <a:ext cx="1405127" cy="347471"/>
          </a:xfrm>
          <a:prstGeom prst="rect">
            <a:avLst/>
          </a:prstGeom>
        </p:spPr>
      </p:pic>
      <p:grpSp>
        <p:nvGrpSpPr>
          <p:cNvPr id="247" name="object 247"/>
          <p:cNvGrpSpPr/>
          <p:nvPr/>
        </p:nvGrpSpPr>
        <p:grpSpPr>
          <a:xfrm>
            <a:off x="269747" y="3927347"/>
            <a:ext cx="2108200" cy="1445260"/>
            <a:chOff x="269747" y="3927347"/>
            <a:chExt cx="2108200" cy="1445260"/>
          </a:xfrm>
        </p:grpSpPr>
        <p:pic>
          <p:nvPicPr>
            <p:cNvPr id="248" name="object 248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026920" y="4750307"/>
              <a:ext cx="295656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4750307"/>
              <a:ext cx="252984" cy="347471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2026920" y="5024627"/>
              <a:ext cx="295656" cy="347472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5024627"/>
              <a:ext cx="252984" cy="347472"/>
            </a:xfrm>
            <a:prstGeom prst="rect">
              <a:avLst/>
            </a:prstGeom>
          </p:spPr>
        </p:pic>
      </p:grpSp>
      <p:grpSp>
        <p:nvGrpSpPr>
          <p:cNvPr id="264" name="object 264"/>
          <p:cNvGrpSpPr/>
          <p:nvPr/>
        </p:nvGrpSpPr>
        <p:grpSpPr>
          <a:xfrm>
            <a:off x="2549651" y="4750308"/>
            <a:ext cx="643255" cy="622300"/>
            <a:chOff x="2549651" y="4750308"/>
            <a:chExt cx="643255" cy="622300"/>
          </a:xfrm>
        </p:grpSpPr>
        <p:pic>
          <p:nvPicPr>
            <p:cNvPr id="265" name="object 265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2549651" y="4750308"/>
              <a:ext cx="469392" cy="347471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2549651" y="5024628"/>
              <a:ext cx="643127" cy="347472"/>
            </a:xfrm>
            <a:prstGeom prst="rect">
              <a:avLst/>
            </a:prstGeom>
          </p:spPr>
        </p:pic>
      </p:grpSp>
      <p:graphicFrame>
        <p:nvGraphicFramePr>
          <p:cNvPr id="267" name="object 267"/>
          <p:cNvGraphicFramePr>
            <a:graphicFrameLocks noGrp="1"/>
          </p:cNvGraphicFramePr>
          <p:nvPr/>
        </p:nvGraphicFramePr>
        <p:xfrm>
          <a:off x="261937" y="3921188"/>
          <a:ext cx="3719829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8" name="object 268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9" name="object 269"/>
          <p:cNvGrpSpPr/>
          <p:nvPr/>
        </p:nvGrpSpPr>
        <p:grpSpPr>
          <a:xfrm>
            <a:off x="4712208" y="5369052"/>
            <a:ext cx="763905" cy="622300"/>
            <a:chOff x="4712208" y="5369052"/>
            <a:chExt cx="763905" cy="622300"/>
          </a:xfrm>
        </p:grpSpPr>
        <p:pic>
          <p:nvPicPr>
            <p:cNvPr id="270" name="object 270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5643372"/>
              <a:ext cx="295656" cy="347472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10556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4" name="object 274"/>
          <p:cNvGrpSpPr/>
          <p:nvPr/>
        </p:nvGrpSpPr>
        <p:grpSpPr>
          <a:xfrm>
            <a:off x="5718047" y="5369052"/>
            <a:ext cx="1405255" cy="622300"/>
            <a:chOff x="5718047" y="5369052"/>
            <a:chExt cx="1405255" cy="622300"/>
          </a:xfrm>
        </p:grpSpPr>
        <p:pic>
          <p:nvPicPr>
            <p:cNvPr id="275" name="object 275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718047" y="5369052"/>
              <a:ext cx="1405127" cy="347472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718047" y="5643372"/>
              <a:ext cx="469391" cy="347472"/>
            </a:xfrm>
            <a:prstGeom prst="rect">
              <a:avLst/>
            </a:prstGeom>
          </p:spPr>
        </p:pic>
      </p:grpSp>
      <p:grpSp>
        <p:nvGrpSpPr>
          <p:cNvPr id="277" name="object 277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8" name="object 278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84" name="object 284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85" name="object 285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86" name="object 286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7" name="object 287"/>
          <p:cNvGrpSpPr/>
          <p:nvPr/>
        </p:nvGrpSpPr>
        <p:grpSpPr>
          <a:xfrm>
            <a:off x="4712208" y="6466332"/>
            <a:ext cx="751840" cy="347980"/>
            <a:chOff x="4712208" y="6466332"/>
            <a:chExt cx="751840" cy="347980"/>
          </a:xfrm>
        </p:grpSpPr>
        <p:pic>
          <p:nvPicPr>
            <p:cNvPr id="288" name="object 288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9" name="object 289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6466332"/>
              <a:ext cx="295656" cy="347472"/>
            </a:xfrm>
            <a:prstGeom prst="rect">
              <a:avLst/>
            </a:prstGeom>
          </p:spPr>
        </p:pic>
        <p:pic>
          <p:nvPicPr>
            <p:cNvPr id="290" name="object 290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10556" y="6466332"/>
              <a:ext cx="252984" cy="347472"/>
            </a:xfrm>
            <a:prstGeom prst="rect">
              <a:avLst/>
            </a:prstGeom>
          </p:spPr>
        </p:pic>
      </p:grpSp>
      <p:pic>
        <p:nvPicPr>
          <p:cNvPr id="291" name="object 291"/>
          <p:cNvPicPr/>
          <p:nvPr/>
        </p:nvPicPr>
        <p:blipFill>
          <a:blip r:embed="rId238" cstate="print"/>
          <a:stretch>
            <a:fillRect/>
          </a:stretch>
        </p:blipFill>
        <p:spPr>
          <a:xfrm>
            <a:off x="5718047" y="6466332"/>
            <a:ext cx="469391" cy="347472"/>
          </a:xfrm>
          <a:prstGeom prst="rect">
            <a:avLst/>
          </a:prstGeom>
        </p:spPr>
      </p:pic>
      <p:graphicFrame>
        <p:nvGraphicFramePr>
          <p:cNvPr id="292" name="object 292"/>
          <p:cNvGraphicFramePr>
            <a:graphicFrameLocks noGrp="1"/>
          </p:cNvGraphicFramePr>
          <p:nvPr/>
        </p:nvGraphicFramePr>
        <p:xfrm>
          <a:off x="3262312" y="5362638"/>
          <a:ext cx="3961130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3" name="object 293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14</a:t>
            </a:fld>
            <a:endParaRPr spc="-25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297173" y="4224273"/>
              <a:ext cx="247650" cy="1333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538473" y="4905374"/>
              <a:ext cx="266700" cy="150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3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295656" y="1524000"/>
            <a:ext cx="8842375" cy="899160"/>
            <a:chOff x="295656" y="1524000"/>
            <a:chExt cx="8842375" cy="89916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5656" y="1524000"/>
              <a:ext cx="1510283" cy="899160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1272539" y="1524000"/>
              <a:ext cx="777240" cy="899160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1516380" y="1524000"/>
              <a:ext cx="3954779" cy="899160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937759" y="1524000"/>
              <a:ext cx="777239" cy="899160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181600" y="1524000"/>
              <a:ext cx="2977896" cy="899160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7626096" y="1524000"/>
              <a:ext cx="1511807" cy="899160"/>
            </a:xfrm>
            <a:prstGeom prst="rect">
              <a:avLst/>
            </a:prstGeom>
          </p:spPr>
        </p:pic>
      </p:grpSp>
      <p:sp>
        <p:nvSpPr>
          <p:cNvPr id="229" name="object 229"/>
          <p:cNvSpPr txBox="1"/>
          <p:nvPr/>
        </p:nvSpPr>
        <p:spPr>
          <a:xfrm>
            <a:off x="535940" y="1593926"/>
            <a:ext cx="8335009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32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b="1" spc="-20">
                <a:solidFill>
                  <a:srgbClr val="FFFF00"/>
                </a:solidFill>
                <a:latin typeface="Courier New"/>
                <a:cs typeface="Courier New"/>
              </a:rPr>
              <a:t>1000</a:t>
            </a:r>
            <a:endParaRPr sz="3200">
              <a:latin typeface="Courier New"/>
              <a:cs typeface="Courier New"/>
            </a:endParaRPr>
          </a:p>
        </p:txBody>
      </p:sp>
      <p:grpSp>
        <p:nvGrpSpPr>
          <p:cNvPr id="230" name="object 230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1" name="object 231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3" name="object 233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4" name="object 234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5" name="object 235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6" name="object 236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7" name="object 237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8" name="object 238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42163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2816098" y="3080385"/>
            <a:ext cx="8775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5589778" y="3080385"/>
            <a:ext cx="8775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8180958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46" name="object 246"/>
          <p:cNvGrpSpPr/>
          <p:nvPr/>
        </p:nvGrpSpPr>
        <p:grpSpPr>
          <a:xfrm>
            <a:off x="269747" y="3927347"/>
            <a:ext cx="2108200" cy="1445260"/>
            <a:chOff x="269747" y="3927347"/>
            <a:chExt cx="2108200" cy="1445260"/>
          </a:xfrm>
        </p:grpSpPr>
        <p:pic>
          <p:nvPicPr>
            <p:cNvPr id="247" name="object 247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4750307"/>
              <a:ext cx="303275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4750307"/>
              <a:ext cx="252983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5024627"/>
              <a:ext cx="303275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5024627"/>
              <a:ext cx="252983" cy="347472"/>
            </a:xfrm>
            <a:prstGeom prst="rect">
              <a:avLst/>
            </a:prstGeom>
          </p:spPr>
        </p:pic>
      </p:grpSp>
      <p:graphicFrame>
        <p:nvGraphicFramePr>
          <p:cNvPr id="263" name="object 263"/>
          <p:cNvGraphicFramePr>
            <a:graphicFrameLocks noGrp="1"/>
          </p:cNvGraphicFramePr>
          <p:nvPr/>
        </p:nvGraphicFramePr>
        <p:xfrm>
          <a:off x="261937" y="3921188"/>
          <a:ext cx="227965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4" name="object 264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5" name="object 265"/>
          <p:cNvGrpSpPr/>
          <p:nvPr/>
        </p:nvGrpSpPr>
        <p:grpSpPr>
          <a:xfrm>
            <a:off x="4712208" y="5369052"/>
            <a:ext cx="763905" cy="622300"/>
            <a:chOff x="4712208" y="5369052"/>
            <a:chExt cx="763905" cy="622300"/>
          </a:xfrm>
        </p:grpSpPr>
        <p:pic>
          <p:nvPicPr>
            <p:cNvPr id="266" name="object 266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5643372"/>
              <a:ext cx="303275" cy="347472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0" name="object 270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1" name="object 271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0" name="object 280"/>
          <p:cNvGrpSpPr/>
          <p:nvPr/>
        </p:nvGrpSpPr>
        <p:grpSpPr>
          <a:xfrm>
            <a:off x="4712208" y="6466332"/>
            <a:ext cx="759460" cy="347980"/>
            <a:chOff x="4712208" y="6466332"/>
            <a:chExt cx="759460" cy="347980"/>
          </a:xfrm>
        </p:grpSpPr>
        <p:pic>
          <p:nvPicPr>
            <p:cNvPr id="281" name="object 281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6466332"/>
              <a:ext cx="303275" cy="347472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6466332"/>
              <a:ext cx="252984" cy="347472"/>
            </a:xfrm>
            <a:prstGeom prst="rect">
              <a:avLst/>
            </a:prstGeom>
          </p:spPr>
        </p:pic>
      </p:grpSp>
      <p:graphicFrame>
        <p:nvGraphicFramePr>
          <p:cNvPr id="284" name="object 284"/>
          <p:cNvGraphicFramePr>
            <a:graphicFrameLocks noGrp="1"/>
          </p:cNvGraphicFramePr>
          <p:nvPr/>
        </p:nvGraphicFramePr>
        <p:xfrm>
          <a:off x="3262312" y="5362638"/>
          <a:ext cx="2449195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5" name="object 285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15</a:t>
            </a:fld>
            <a:endParaRPr spc="-25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3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295656" y="1514855"/>
            <a:ext cx="8842375" cy="899160"/>
            <a:chOff x="295656" y="1514855"/>
            <a:chExt cx="8842375" cy="89916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5656" y="1514855"/>
              <a:ext cx="1510283" cy="899160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1272539" y="1514855"/>
              <a:ext cx="777240" cy="899160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1516380" y="1514855"/>
              <a:ext cx="3954779" cy="899160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937759" y="1514855"/>
              <a:ext cx="777239" cy="899160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181600" y="1514855"/>
              <a:ext cx="2977896" cy="899160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7626096" y="1514855"/>
              <a:ext cx="1511807" cy="899160"/>
            </a:xfrm>
            <a:prstGeom prst="rect">
              <a:avLst/>
            </a:prstGeom>
          </p:spPr>
        </p:pic>
      </p:grpSp>
      <p:sp>
        <p:nvSpPr>
          <p:cNvPr id="229" name="object 229"/>
          <p:cNvSpPr txBox="1"/>
          <p:nvPr/>
        </p:nvSpPr>
        <p:spPr>
          <a:xfrm>
            <a:off x="535940" y="1584782"/>
            <a:ext cx="8335009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auto-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32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reference-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b="1" spc="-20">
                <a:solidFill>
                  <a:srgbClr val="FFFF00"/>
                </a:solidFill>
                <a:latin typeface="Courier New"/>
                <a:cs typeface="Courier New"/>
              </a:rPr>
              <a:t>1000</a:t>
            </a:r>
            <a:endParaRPr sz="3200">
              <a:latin typeface="Courier New"/>
              <a:cs typeface="Courier New"/>
            </a:endParaRPr>
          </a:p>
        </p:txBody>
      </p:sp>
      <p:grpSp>
        <p:nvGrpSpPr>
          <p:cNvPr id="230" name="object 230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1" name="object 231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3" name="object 233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4" name="object 234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5" name="object 235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6" name="object 236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7" name="object 237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8" name="object 238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42163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2816098" y="3006953"/>
            <a:ext cx="877569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5589778" y="3006953"/>
            <a:ext cx="877569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818095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46" name="object 246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2549651" y="3927347"/>
            <a:ext cx="1405127" cy="347471"/>
          </a:xfrm>
          <a:prstGeom prst="rect">
            <a:avLst/>
          </a:prstGeom>
        </p:spPr>
      </p:pic>
      <p:grpSp>
        <p:nvGrpSpPr>
          <p:cNvPr id="247" name="object 247"/>
          <p:cNvGrpSpPr/>
          <p:nvPr/>
        </p:nvGrpSpPr>
        <p:grpSpPr>
          <a:xfrm>
            <a:off x="269747" y="3927347"/>
            <a:ext cx="2181225" cy="1445260"/>
            <a:chOff x="269747" y="3927347"/>
            <a:chExt cx="2181225" cy="1445260"/>
          </a:xfrm>
        </p:grpSpPr>
        <p:pic>
          <p:nvPicPr>
            <p:cNvPr id="248" name="object 248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026920" y="4750307"/>
              <a:ext cx="295656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4750307"/>
              <a:ext cx="252984" cy="347471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2026920" y="5024627"/>
              <a:ext cx="381000" cy="347472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97608" y="5024627"/>
              <a:ext cx="252983" cy="347472"/>
            </a:xfrm>
            <a:prstGeom prst="rect">
              <a:avLst/>
            </a:prstGeom>
          </p:spPr>
        </p:pic>
      </p:grpSp>
      <p:grpSp>
        <p:nvGrpSpPr>
          <p:cNvPr id="264" name="object 264"/>
          <p:cNvGrpSpPr/>
          <p:nvPr/>
        </p:nvGrpSpPr>
        <p:grpSpPr>
          <a:xfrm>
            <a:off x="2549651" y="4750308"/>
            <a:ext cx="728980" cy="622300"/>
            <a:chOff x="2549651" y="4750308"/>
            <a:chExt cx="728980" cy="622300"/>
          </a:xfrm>
        </p:grpSpPr>
        <p:pic>
          <p:nvPicPr>
            <p:cNvPr id="265" name="object 265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2549651" y="4750308"/>
              <a:ext cx="469392" cy="347471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2549651" y="5024628"/>
              <a:ext cx="728472" cy="347472"/>
            </a:xfrm>
            <a:prstGeom prst="rect">
              <a:avLst/>
            </a:prstGeom>
          </p:spPr>
        </p:pic>
      </p:grpSp>
      <p:graphicFrame>
        <p:nvGraphicFramePr>
          <p:cNvPr id="267" name="object 267"/>
          <p:cNvGraphicFramePr>
            <a:graphicFrameLocks noGrp="1"/>
          </p:cNvGraphicFramePr>
          <p:nvPr/>
        </p:nvGraphicFramePr>
        <p:xfrm>
          <a:off x="261937" y="3921188"/>
          <a:ext cx="3719829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1+1+10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8" name="object 268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9" name="object 269"/>
          <p:cNvGrpSpPr/>
          <p:nvPr/>
        </p:nvGrpSpPr>
        <p:grpSpPr>
          <a:xfrm>
            <a:off x="4712208" y="5369052"/>
            <a:ext cx="829310" cy="622300"/>
            <a:chOff x="4712208" y="5369052"/>
            <a:chExt cx="829310" cy="622300"/>
          </a:xfrm>
        </p:grpSpPr>
        <p:pic>
          <p:nvPicPr>
            <p:cNvPr id="270" name="object 270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5643372"/>
              <a:ext cx="373379" cy="347472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88280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4" name="object 274"/>
          <p:cNvGrpSpPr/>
          <p:nvPr/>
        </p:nvGrpSpPr>
        <p:grpSpPr>
          <a:xfrm>
            <a:off x="5718047" y="5369052"/>
            <a:ext cx="1405255" cy="622300"/>
            <a:chOff x="5718047" y="5369052"/>
            <a:chExt cx="1405255" cy="622300"/>
          </a:xfrm>
        </p:grpSpPr>
        <p:pic>
          <p:nvPicPr>
            <p:cNvPr id="275" name="object 275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718047" y="5369052"/>
              <a:ext cx="1405127" cy="347472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718047" y="5643372"/>
              <a:ext cx="554736" cy="347472"/>
            </a:xfrm>
            <a:prstGeom prst="rect">
              <a:avLst/>
            </a:prstGeom>
          </p:spPr>
        </p:pic>
      </p:grpSp>
      <p:grpSp>
        <p:nvGrpSpPr>
          <p:cNvPr id="277" name="object 277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8" name="object 278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84" name="object 284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85" name="object 285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86" name="object 286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7" name="object 287"/>
          <p:cNvGrpSpPr/>
          <p:nvPr/>
        </p:nvGrpSpPr>
        <p:grpSpPr>
          <a:xfrm>
            <a:off x="4712208" y="6466332"/>
            <a:ext cx="829310" cy="347980"/>
            <a:chOff x="4712208" y="6466332"/>
            <a:chExt cx="829310" cy="347980"/>
          </a:xfrm>
        </p:grpSpPr>
        <p:pic>
          <p:nvPicPr>
            <p:cNvPr id="288" name="object 288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9" name="object 289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6466332"/>
              <a:ext cx="373379" cy="347472"/>
            </a:xfrm>
            <a:prstGeom prst="rect">
              <a:avLst/>
            </a:prstGeom>
          </p:spPr>
        </p:pic>
        <p:pic>
          <p:nvPicPr>
            <p:cNvPr id="290" name="object 290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88280" y="6466332"/>
              <a:ext cx="252984" cy="347472"/>
            </a:xfrm>
            <a:prstGeom prst="rect">
              <a:avLst/>
            </a:prstGeom>
          </p:spPr>
        </p:pic>
      </p:grpSp>
      <p:pic>
        <p:nvPicPr>
          <p:cNvPr id="291" name="object 291"/>
          <p:cNvPicPr/>
          <p:nvPr/>
        </p:nvPicPr>
        <p:blipFill>
          <a:blip r:embed="rId238" cstate="print"/>
          <a:stretch>
            <a:fillRect/>
          </a:stretch>
        </p:blipFill>
        <p:spPr>
          <a:xfrm>
            <a:off x="5718047" y="6466332"/>
            <a:ext cx="554736" cy="347472"/>
          </a:xfrm>
          <a:prstGeom prst="rect">
            <a:avLst/>
          </a:prstGeom>
        </p:spPr>
      </p:pic>
      <p:graphicFrame>
        <p:nvGraphicFramePr>
          <p:cNvPr id="292" name="object 292"/>
          <p:cNvGraphicFramePr>
            <a:graphicFrameLocks noGrp="1"/>
          </p:cNvGraphicFramePr>
          <p:nvPr/>
        </p:nvGraphicFramePr>
        <p:xfrm>
          <a:off x="3262312" y="5362638"/>
          <a:ext cx="3961130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11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b="1" spc="-2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11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2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3" name="object 293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16</a:t>
            </a:fld>
            <a:endParaRPr spc="-25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91996" y="335279"/>
            <a:ext cx="619810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32535">
              <a:lnSpc>
                <a:spcPct val="100000"/>
              </a:lnSpc>
              <a:spcBef>
                <a:spcPts val="105"/>
              </a:spcBef>
            </a:pPr>
            <a:r>
              <a:t>Modifier</a:t>
            </a:r>
            <a:r>
              <a:rPr spc="-15"/>
              <a:t> </a:t>
            </a:r>
            <a:r>
              <a:t>le</a:t>
            </a:r>
            <a:r>
              <a:rPr spc="5"/>
              <a:t> </a:t>
            </a:r>
            <a:r>
              <a:t>coût</a:t>
            </a:r>
            <a:r>
              <a:rPr spc="5"/>
              <a:t> </a:t>
            </a:r>
            <a:r>
              <a:rPr spc="-20"/>
              <a:t>OSPF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39495" y="1514855"/>
            <a:ext cx="8075930" cy="2806065"/>
            <a:chOff x="539495" y="1514855"/>
            <a:chExt cx="8075930" cy="280606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1749551"/>
              <a:ext cx="327660" cy="3337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8555" y="1514855"/>
              <a:ext cx="7976616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8555" y="2002536"/>
              <a:ext cx="4753356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99159" y="2836163"/>
              <a:ext cx="373379" cy="38862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71372" y="2592323"/>
              <a:ext cx="6588252" cy="78943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99159" y="3348227"/>
              <a:ext cx="373379" cy="3886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71372" y="3104388"/>
              <a:ext cx="6669024" cy="7894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71372" y="3531107"/>
              <a:ext cx="1994915" cy="78943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8639" y="1758695"/>
              <a:ext cx="278891" cy="284988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878839" y="1621358"/>
            <a:ext cx="7355840" cy="24549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associé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peut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être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modifié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manières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6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soit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configurant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directement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endParaRPr sz="2800">
              <a:latin typeface="Arial"/>
              <a:cs typeface="Arial"/>
            </a:endParaRPr>
          </a:p>
          <a:p>
            <a:pPr marL="413384" marR="837565" indent="-287020">
              <a:lnSpc>
                <a:spcPct val="100000"/>
              </a:lnSpc>
              <a:spcBef>
                <a:spcPts val="67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soit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modifiant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l’interface</a:t>
            </a:r>
            <a:endParaRPr sz="2800">
              <a:latin typeface="Arial"/>
              <a:cs typeface="Arial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17</a:t>
            </a:fld>
            <a:endParaRPr spc="-25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019300" y="335279"/>
            <a:ext cx="514197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59585">
              <a:lnSpc>
                <a:spcPct val="100000"/>
              </a:lnSpc>
              <a:spcBef>
                <a:spcPts val="105"/>
              </a:spcBef>
            </a:pPr>
            <a:r>
              <a:t>Configurer</a:t>
            </a:r>
            <a:r>
              <a:rPr spc="-5"/>
              <a:t> </a:t>
            </a:r>
            <a:r>
              <a:t>le </a:t>
            </a:r>
            <a:r>
              <a:rPr spc="-20"/>
              <a:t>coût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295656" y="1514855"/>
            <a:ext cx="4932045" cy="2070100"/>
            <a:chOff x="295656" y="1514855"/>
            <a:chExt cx="4932045" cy="20701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5656" y="1514855"/>
              <a:ext cx="4931664" cy="89916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5656" y="2100072"/>
              <a:ext cx="4198620" cy="8991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5656" y="2685288"/>
              <a:ext cx="1021080" cy="8991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28700" y="2685288"/>
              <a:ext cx="1510284" cy="899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249423" y="2685288"/>
              <a:ext cx="1511808" cy="899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471672" y="2685288"/>
              <a:ext cx="1267968" cy="899160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1171955" y="3855720"/>
            <a:ext cx="6940550" cy="1877695"/>
            <a:chOff x="1171955" y="3855720"/>
            <a:chExt cx="6940550" cy="1877695"/>
          </a:xfrm>
        </p:grpSpPr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84731" y="3855720"/>
              <a:ext cx="6713220" cy="90220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171955" y="4343400"/>
              <a:ext cx="6940296" cy="90220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295399" y="4831080"/>
              <a:ext cx="6580632" cy="902208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535940" y="1487844"/>
            <a:ext cx="7195820" cy="396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776855">
              <a:lnSpc>
                <a:spcPct val="12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3200" spc="-2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3200" spc="-204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fa0/0</a:t>
            </a:r>
            <a:endParaRPr sz="32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32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32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cost</a:t>
            </a:r>
            <a:r>
              <a:rPr sz="32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25">
                <a:solidFill>
                  <a:srgbClr val="FFFFFF"/>
                </a:solidFill>
                <a:latin typeface="Courier New"/>
                <a:cs typeface="Courier New"/>
              </a:rPr>
              <a:t>100</a:t>
            </a:r>
            <a:endParaRPr sz="32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039"/>
              </a:spcBef>
            </a:pPr>
            <a:endParaRPr sz="3200">
              <a:latin typeface="Courier New"/>
              <a:cs typeface="Courier New"/>
            </a:endParaRPr>
          </a:p>
          <a:p>
            <a:pPr marL="889000" marR="5080" indent="112395" algn="just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tiendra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compte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l’interface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calculer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l’interface</a:t>
            </a:r>
            <a:endParaRPr sz="3200">
              <a:latin typeface="Arial"/>
              <a:cs typeface="Arial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18</a:t>
            </a:fld>
            <a:endParaRPr spc="-25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68680" y="335279"/>
            <a:ext cx="744474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9600">
              <a:lnSpc>
                <a:spcPct val="100000"/>
              </a:lnSpc>
              <a:spcBef>
                <a:spcPts val="105"/>
              </a:spcBef>
            </a:pPr>
            <a:r>
              <a:t>Modifier</a:t>
            </a:r>
            <a:r>
              <a:rPr spc="-50"/>
              <a:t> </a:t>
            </a:r>
            <a:r>
              <a:t>la</a:t>
            </a:r>
            <a:r>
              <a:rPr spc="-15"/>
              <a:t> </a:t>
            </a:r>
            <a:r>
              <a:t>bande </a:t>
            </a:r>
            <a:r>
              <a:rPr spc="-10"/>
              <a:t>passante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295656" y="1514855"/>
            <a:ext cx="4932045" cy="2070100"/>
            <a:chOff x="295656" y="1514855"/>
            <a:chExt cx="4932045" cy="20701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5656" y="1514855"/>
              <a:ext cx="4931664" cy="89916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5656" y="2100072"/>
              <a:ext cx="4198620" cy="8991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5656" y="2685288"/>
              <a:ext cx="3954779" cy="89916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1013460" y="3855720"/>
            <a:ext cx="7256145" cy="1975485"/>
            <a:chOff x="1013460" y="3855720"/>
            <a:chExt cx="7256145" cy="1975485"/>
          </a:xfrm>
        </p:grpSpPr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13460" y="3855720"/>
              <a:ext cx="7255764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36776" y="4343400"/>
              <a:ext cx="6242304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17420" y="4928616"/>
              <a:ext cx="4736591" cy="902208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535940" y="1487844"/>
            <a:ext cx="7355205" cy="4062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36240">
              <a:lnSpc>
                <a:spcPct val="12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3200" spc="-2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3200" spc="-204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fa0/0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bandwidth</a:t>
            </a:r>
            <a:r>
              <a:rPr sz="3200" spc="-204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20">
                <a:solidFill>
                  <a:srgbClr val="FFFFFF"/>
                </a:solidFill>
                <a:latin typeface="Courier New"/>
                <a:cs typeface="Courier New"/>
              </a:rPr>
              <a:t>1000</a:t>
            </a:r>
            <a:endParaRPr sz="3200">
              <a:latin typeface="Courier New"/>
              <a:cs typeface="Courier New"/>
            </a:endParaRPr>
          </a:p>
          <a:p>
            <a:pPr marR="1024255" algn="ctr">
              <a:lnSpc>
                <a:spcPct val="100000"/>
              </a:lnSpc>
              <a:spcBef>
                <a:spcPts val="2670"/>
              </a:spcBef>
            </a:pP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en</a:t>
            </a:r>
            <a:r>
              <a:rPr sz="20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0000"/>
                </a:solidFill>
                <a:latin typeface="Arial"/>
                <a:cs typeface="Arial"/>
              </a:rPr>
              <a:t>kbit/s</a:t>
            </a:r>
            <a:endParaRPr sz="2000">
              <a:latin typeface="Arial"/>
              <a:cs typeface="Arial"/>
            </a:endParaRPr>
          </a:p>
          <a:p>
            <a:pPr marL="1353820" marR="5080" indent="-623570">
              <a:lnSpc>
                <a:spcPct val="100000"/>
              </a:lnSpc>
              <a:spcBef>
                <a:spcPts val="59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Attention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d’autres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protocoles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seront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impactés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modification.</a:t>
            </a:r>
            <a:endParaRPr sz="3200">
              <a:latin typeface="Arial"/>
              <a:cs typeface="Arial"/>
            </a:endParaRPr>
          </a:p>
          <a:p>
            <a:pPr marL="714375" algn="ctr">
              <a:lnSpc>
                <a:spcPct val="100000"/>
              </a:lnSpc>
              <a:spcBef>
                <a:spcPts val="77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Exemple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STP,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EIGRP</a:t>
            </a:r>
            <a:endParaRPr sz="32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987675" y="3284601"/>
            <a:ext cx="1008380" cy="288925"/>
          </a:xfrm>
          <a:custGeom>
            <a:avLst/>
            <a:gdLst/>
            <a:ahLst/>
            <a:cxnLst/>
            <a:rect l="l" t="t" r="r" b="b"/>
            <a:pathLst>
              <a:path w="1008379" h="288925">
                <a:moveTo>
                  <a:pt x="1008126" y="0"/>
                </a:moveTo>
                <a:lnTo>
                  <a:pt x="1001508" y="56209"/>
                </a:lnTo>
                <a:lnTo>
                  <a:pt x="983472" y="102108"/>
                </a:lnTo>
                <a:lnTo>
                  <a:pt x="956744" y="133052"/>
                </a:lnTo>
                <a:lnTo>
                  <a:pt x="924051" y="144399"/>
                </a:lnTo>
                <a:lnTo>
                  <a:pt x="588010" y="144399"/>
                </a:lnTo>
                <a:lnTo>
                  <a:pt x="555337" y="155747"/>
                </a:lnTo>
                <a:lnTo>
                  <a:pt x="528653" y="186705"/>
                </a:lnTo>
                <a:lnTo>
                  <a:pt x="510661" y="232642"/>
                </a:lnTo>
                <a:lnTo>
                  <a:pt x="504063" y="288925"/>
                </a:lnTo>
                <a:lnTo>
                  <a:pt x="497462" y="232642"/>
                </a:lnTo>
                <a:lnTo>
                  <a:pt x="479456" y="186705"/>
                </a:lnTo>
                <a:lnTo>
                  <a:pt x="452735" y="155747"/>
                </a:lnTo>
                <a:lnTo>
                  <a:pt x="419988" y="144399"/>
                </a:lnTo>
                <a:lnTo>
                  <a:pt x="83947" y="144399"/>
                </a:lnTo>
                <a:lnTo>
                  <a:pt x="51274" y="133052"/>
                </a:lnTo>
                <a:lnTo>
                  <a:pt x="24590" y="102108"/>
                </a:lnTo>
                <a:lnTo>
                  <a:pt x="6598" y="56209"/>
                </a:ln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19</a:t>
            </a:fld>
            <a:endParaRPr spc="-25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17635" y="6519671"/>
            <a:ext cx="295655" cy="33832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67284" y="47244"/>
            <a:ext cx="8312150" cy="789940"/>
            <a:chOff x="367284" y="47244"/>
            <a:chExt cx="8312150" cy="78994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7284" y="47244"/>
              <a:ext cx="1915667" cy="78943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13559" y="47244"/>
              <a:ext cx="1182624" cy="78943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26791" y="47244"/>
              <a:ext cx="588263" cy="78943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5663" y="47244"/>
              <a:ext cx="4549140" cy="78943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25412" y="47244"/>
              <a:ext cx="588264" cy="78943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44284" y="47244"/>
              <a:ext cx="1834896" cy="789431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75259" y="139395"/>
            <a:ext cx="78676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/>
              <a:t>Routage</a:t>
            </a:r>
            <a:r>
              <a:rPr sz="2800" spc="-60"/>
              <a:t> </a:t>
            </a:r>
            <a:r>
              <a:rPr sz="2800" spc="-20"/>
              <a:t>Inter-</a:t>
            </a:r>
            <a:r>
              <a:rPr sz="2800"/>
              <a:t>domaine</a:t>
            </a:r>
            <a:r>
              <a:rPr sz="2800" spc="-65"/>
              <a:t> </a:t>
            </a:r>
            <a:r>
              <a:rPr sz="2800"/>
              <a:t>vs</a:t>
            </a:r>
            <a:r>
              <a:rPr sz="2800" spc="-90"/>
              <a:t> </a:t>
            </a:r>
            <a:r>
              <a:rPr sz="2800"/>
              <a:t>Routage</a:t>
            </a:r>
            <a:r>
              <a:rPr sz="2800" spc="-65"/>
              <a:t> </a:t>
            </a:r>
            <a:r>
              <a:rPr sz="2800" spc="-10"/>
              <a:t>Intra-domaine</a:t>
            </a:r>
            <a:endParaRPr sz="2800"/>
          </a:p>
        </p:txBody>
      </p:sp>
      <p:grpSp>
        <p:nvGrpSpPr>
          <p:cNvPr id="11" name="object 11"/>
          <p:cNvGrpSpPr/>
          <p:nvPr/>
        </p:nvGrpSpPr>
        <p:grpSpPr>
          <a:xfrm>
            <a:off x="30162" y="738187"/>
            <a:ext cx="4618355" cy="6082030"/>
            <a:chOff x="30162" y="738187"/>
            <a:chExt cx="4618355" cy="6082030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3850" y="4298948"/>
              <a:ext cx="4179951" cy="252095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4925" y="742950"/>
              <a:ext cx="4608830" cy="3540125"/>
            </a:xfrm>
            <a:custGeom>
              <a:avLst/>
              <a:gdLst/>
              <a:ahLst/>
              <a:cxnLst/>
              <a:rect l="l" t="t" r="r" b="b"/>
              <a:pathLst>
                <a:path w="4608830" h="3540125">
                  <a:moveTo>
                    <a:pt x="0" y="3540125"/>
                  </a:moveTo>
                  <a:lnTo>
                    <a:pt x="4608576" y="3540125"/>
                  </a:lnTo>
                  <a:lnTo>
                    <a:pt x="4608576" y="0"/>
                  </a:lnTo>
                  <a:lnTo>
                    <a:pt x="0" y="0"/>
                  </a:lnTo>
                  <a:lnTo>
                    <a:pt x="0" y="354012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3792" y="732615"/>
            <a:ext cx="4427220" cy="2624455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301625" indent="-288925">
              <a:lnSpc>
                <a:spcPct val="100000"/>
              </a:lnSpc>
              <a:spcBef>
                <a:spcPts val="935"/>
              </a:spcBef>
              <a:buClr>
                <a:srgbClr val="FF3300"/>
              </a:buClr>
              <a:buFont typeface="Wingdings"/>
              <a:buChar char=""/>
              <a:tabLst>
                <a:tab pos="301625" algn="l"/>
              </a:tabLst>
            </a:pP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Routage</a:t>
            </a:r>
            <a:r>
              <a:rPr sz="1400" b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IntraDomaine</a:t>
            </a:r>
            <a:r>
              <a:rPr sz="1400" b="1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400" b="1" spc="-20">
                <a:solidFill>
                  <a:srgbClr val="FFFF66"/>
                </a:solidFill>
                <a:latin typeface="Arial"/>
                <a:cs typeface="Arial"/>
              </a:rPr>
              <a:t>IGP</a:t>
            </a:r>
            <a:r>
              <a:rPr sz="1400" b="1" spc="-2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777240" lvl="1" indent="-284480">
              <a:lnSpc>
                <a:spcPct val="100000"/>
              </a:lnSpc>
              <a:spcBef>
                <a:spcPts val="844"/>
              </a:spcBef>
              <a:buClr>
                <a:srgbClr val="FF3300"/>
              </a:buClr>
              <a:buFont typeface="Wingdings"/>
              <a:buChar char=""/>
              <a:tabLst>
                <a:tab pos="777240" algn="l"/>
              </a:tabLst>
            </a:pPr>
            <a:r>
              <a:rPr sz="1400" b="1" spc="-10">
                <a:solidFill>
                  <a:srgbClr val="FFFFFF"/>
                </a:solidFill>
                <a:latin typeface="Arial"/>
                <a:cs typeface="Arial"/>
              </a:rPr>
              <a:t>Objectif</a:t>
            </a:r>
            <a:endParaRPr sz="1400">
              <a:latin typeface="Arial"/>
              <a:cs typeface="Arial"/>
            </a:endParaRPr>
          </a:p>
          <a:p>
            <a:pPr marL="1254760" marR="5080" lvl="2" indent="-287020">
              <a:lnSpc>
                <a:spcPct val="100000"/>
              </a:lnSpc>
              <a:spcBef>
                <a:spcPts val="300"/>
              </a:spcBef>
              <a:buClr>
                <a:srgbClr val="FF3300"/>
              </a:buClr>
              <a:buFont typeface="Wingdings"/>
              <a:buChar char=""/>
              <a:tabLst>
                <a:tab pos="1254760" algn="l"/>
              </a:tabLst>
            </a:pP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Choisir</a:t>
            </a:r>
            <a:r>
              <a:rPr sz="1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meilleur</a:t>
            </a:r>
            <a:r>
              <a:rPr sz="14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1400" b="1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 chaque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destination,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respectant</a:t>
            </a:r>
            <a:r>
              <a:rPr sz="1400" spc="3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une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14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donnée</a:t>
            </a:r>
            <a:r>
              <a:rPr sz="1400" b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(par</a:t>
            </a:r>
            <a:r>
              <a:rPr sz="1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exemple</a:t>
            </a:r>
            <a:r>
              <a:rPr sz="1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retard,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1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passante)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l’intérieur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systèmes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autonomes</a:t>
            </a:r>
            <a:r>
              <a:rPr sz="1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(AS)</a:t>
            </a:r>
            <a:endParaRPr sz="1400">
              <a:latin typeface="Arial"/>
              <a:cs typeface="Arial"/>
            </a:endParaRPr>
          </a:p>
          <a:p>
            <a:pPr lvl="2">
              <a:lnSpc>
                <a:spcPct val="100000"/>
              </a:lnSpc>
              <a:spcBef>
                <a:spcPts val="70"/>
              </a:spcBef>
              <a:buClr>
                <a:srgbClr val="FF3300"/>
              </a:buClr>
              <a:buFont typeface="Wingdings"/>
              <a:buChar char=""/>
            </a:pPr>
            <a:endParaRPr sz="1400">
              <a:latin typeface="Arial"/>
              <a:cs typeface="Arial"/>
            </a:endParaRPr>
          </a:p>
          <a:p>
            <a:pPr marL="777240" lvl="1" indent="-28448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777240" algn="l"/>
              </a:tabLst>
            </a:pP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Problèmes</a:t>
            </a:r>
            <a:r>
              <a:rPr sz="14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1400" b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prendre</a:t>
            </a:r>
            <a:r>
              <a:rPr sz="1400" b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1400" b="1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>
                <a:solidFill>
                  <a:srgbClr val="FFFFFF"/>
                </a:solidFill>
                <a:latin typeface="Arial"/>
                <a:cs typeface="Arial"/>
              </a:rPr>
              <a:t>compte</a:t>
            </a:r>
            <a:endParaRPr sz="1400">
              <a:latin typeface="Arial"/>
              <a:cs typeface="Arial"/>
            </a:endParaRPr>
          </a:p>
          <a:p>
            <a:pPr marL="1254125" lvl="2" indent="-286385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1254125" algn="l"/>
              </a:tabLst>
            </a:pP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L'IGP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devrait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réagir</a:t>
            </a:r>
            <a:r>
              <a:rPr sz="1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rapidement</a:t>
            </a:r>
            <a:r>
              <a:rPr sz="14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>
                <a:solidFill>
                  <a:srgbClr val="FFFF66"/>
                </a:solidFill>
                <a:latin typeface="Arial"/>
                <a:cs typeface="Arial"/>
              </a:rPr>
              <a:t>aux</a:t>
            </a:r>
            <a:endParaRPr sz="1400">
              <a:latin typeface="Arial"/>
              <a:cs typeface="Arial"/>
            </a:endParaRPr>
          </a:p>
          <a:p>
            <a:pPr marL="1254760">
              <a:lnSpc>
                <a:spcPct val="100000"/>
              </a:lnSpc>
            </a:pPr>
            <a:r>
              <a:rPr sz="1400" b="1">
                <a:solidFill>
                  <a:srgbClr val="FFFF66"/>
                </a:solidFill>
                <a:latin typeface="Arial"/>
                <a:cs typeface="Arial"/>
              </a:rPr>
              <a:t>changements</a:t>
            </a:r>
            <a:r>
              <a:rPr sz="1400" b="1" spc="-6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66"/>
                </a:solidFill>
                <a:latin typeface="Arial"/>
                <a:cs typeface="Arial"/>
              </a:rPr>
              <a:t>de</a:t>
            </a:r>
            <a:r>
              <a:rPr sz="1400" spc="-3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66"/>
                </a:solidFill>
                <a:latin typeface="Arial"/>
                <a:cs typeface="Arial"/>
              </a:rPr>
              <a:t>topologie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030348" y="722312"/>
            <a:ext cx="7118984" cy="5807075"/>
            <a:chOff x="2030348" y="722312"/>
            <a:chExt cx="7118984" cy="5807075"/>
          </a:xfrm>
        </p:grpSpPr>
        <p:sp>
          <p:nvSpPr>
            <p:cNvPr id="16" name="object 16"/>
            <p:cNvSpPr/>
            <p:nvPr/>
          </p:nvSpPr>
          <p:spPr>
            <a:xfrm>
              <a:off x="2030349" y="3899280"/>
              <a:ext cx="1945005" cy="1984375"/>
            </a:xfrm>
            <a:custGeom>
              <a:avLst/>
              <a:gdLst/>
              <a:ahLst/>
              <a:cxnLst/>
              <a:rect l="l" t="t" r="r" b="b"/>
              <a:pathLst>
                <a:path w="1945004" h="1984375">
                  <a:moveTo>
                    <a:pt x="34163" y="1509141"/>
                  </a:moveTo>
                  <a:lnTo>
                    <a:pt x="23368" y="1502410"/>
                  </a:lnTo>
                  <a:lnTo>
                    <a:pt x="16764" y="1513205"/>
                  </a:lnTo>
                  <a:lnTo>
                    <a:pt x="27559" y="1519936"/>
                  </a:lnTo>
                  <a:lnTo>
                    <a:pt x="34163" y="1509141"/>
                  </a:lnTo>
                  <a:close/>
                </a:path>
                <a:path w="1945004" h="1984375">
                  <a:moveTo>
                    <a:pt x="80899" y="1433449"/>
                  </a:moveTo>
                  <a:lnTo>
                    <a:pt x="70104" y="1426845"/>
                  </a:lnTo>
                  <a:lnTo>
                    <a:pt x="43434" y="1470025"/>
                  </a:lnTo>
                  <a:lnTo>
                    <a:pt x="54229" y="1476629"/>
                  </a:lnTo>
                  <a:lnTo>
                    <a:pt x="80899" y="1433449"/>
                  </a:lnTo>
                  <a:close/>
                </a:path>
                <a:path w="1945004" h="1984375">
                  <a:moveTo>
                    <a:pt x="91821" y="1500251"/>
                  </a:moveTo>
                  <a:lnTo>
                    <a:pt x="90170" y="1497076"/>
                  </a:lnTo>
                  <a:lnTo>
                    <a:pt x="88519" y="1494028"/>
                  </a:lnTo>
                  <a:lnTo>
                    <a:pt x="84709" y="1492758"/>
                  </a:lnTo>
                  <a:lnTo>
                    <a:pt x="81534" y="1494409"/>
                  </a:lnTo>
                  <a:lnTo>
                    <a:pt x="13335" y="1530794"/>
                  </a:lnTo>
                  <a:lnTo>
                    <a:pt x="15252" y="1453134"/>
                  </a:lnTo>
                  <a:lnTo>
                    <a:pt x="15367" y="1449959"/>
                  </a:lnTo>
                  <a:lnTo>
                    <a:pt x="12573" y="1447038"/>
                  </a:lnTo>
                  <a:lnTo>
                    <a:pt x="9144" y="1446911"/>
                  </a:lnTo>
                  <a:lnTo>
                    <a:pt x="5588" y="1446911"/>
                  </a:lnTo>
                  <a:lnTo>
                    <a:pt x="2667" y="1449705"/>
                  </a:lnTo>
                  <a:lnTo>
                    <a:pt x="2654" y="1453515"/>
                  </a:lnTo>
                  <a:lnTo>
                    <a:pt x="0" y="1552194"/>
                  </a:lnTo>
                  <a:lnTo>
                    <a:pt x="19837" y="1541653"/>
                  </a:lnTo>
                  <a:lnTo>
                    <a:pt x="87503" y="1505712"/>
                  </a:lnTo>
                  <a:lnTo>
                    <a:pt x="90678" y="1504061"/>
                  </a:lnTo>
                  <a:lnTo>
                    <a:pt x="91821" y="1500251"/>
                  </a:lnTo>
                  <a:close/>
                </a:path>
                <a:path w="1945004" h="1984375">
                  <a:moveTo>
                    <a:pt x="107696" y="1390269"/>
                  </a:moveTo>
                  <a:lnTo>
                    <a:pt x="96901" y="1383538"/>
                  </a:lnTo>
                  <a:lnTo>
                    <a:pt x="90170" y="1394333"/>
                  </a:lnTo>
                  <a:lnTo>
                    <a:pt x="100965" y="1401064"/>
                  </a:lnTo>
                  <a:lnTo>
                    <a:pt x="107696" y="1390269"/>
                  </a:lnTo>
                  <a:close/>
                </a:path>
                <a:path w="1945004" h="1984375">
                  <a:moveTo>
                    <a:pt x="154432" y="1314716"/>
                  </a:moveTo>
                  <a:lnTo>
                    <a:pt x="143637" y="1307985"/>
                  </a:lnTo>
                  <a:lnTo>
                    <a:pt x="116967" y="1351153"/>
                  </a:lnTo>
                  <a:lnTo>
                    <a:pt x="127762" y="1357884"/>
                  </a:lnTo>
                  <a:lnTo>
                    <a:pt x="154432" y="1314716"/>
                  </a:lnTo>
                  <a:close/>
                </a:path>
                <a:path w="1945004" h="1984375">
                  <a:moveTo>
                    <a:pt x="181102" y="1271397"/>
                  </a:moveTo>
                  <a:lnTo>
                    <a:pt x="170307" y="1264793"/>
                  </a:lnTo>
                  <a:lnTo>
                    <a:pt x="163703" y="1275588"/>
                  </a:lnTo>
                  <a:lnTo>
                    <a:pt x="174498" y="1282319"/>
                  </a:lnTo>
                  <a:lnTo>
                    <a:pt x="181102" y="1271397"/>
                  </a:lnTo>
                  <a:close/>
                </a:path>
                <a:path w="1945004" h="1984375">
                  <a:moveTo>
                    <a:pt x="227965" y="1195832"/>
                  </a:moveTo>
                  <a:lnTo>
                    <a:pt x="217170" y="1189228"/>
                  </a:lnTo>
                  <a:lnTo>
                    <a:pt x="190373" y="1232408"/>
                  </a:lnTo>
                  <a:lnTo>
                    <a:pt x="201168" y="1239012"/>
                  </a:lnTo>
                  <a:lnTo>
                    <a:pt x="227965" y="1195832"/>
                  </a:lnTo>
                  <a:close/>
                </a:path>
                <a:path w="1945004" h="1984375">
                  <a:moveTo>
                    <a:pt x="254635" y="1152652"/>
                  </a:moveTo>
                  <a:lnTo>
                    <a:pt x="243840" y="1145921"/>
                  </a:lnTo>
                  <a:lnTo>
                    <a:pt x="237109" y="1156716"/>
                  </a:lnTo>
                  <a:lnTo>
                    <a:pt x="247904" y="1163447"/>
                  </a:lnTo>
                  <a:lnTo>
                    <a:pt x="254635" y="1152652"/>
                  </a:lnTo>
                  <a:close/>
                </a:path>
                <a:path w="1945004" h="1984375">
                  <a:moveTo>
                    <a:pt x="301371" y="1077087"/>
                  </a:moveTo>
                  <a:lnTo>
                    <a:pt x="290576" y="1070356"/>
                  </a:lnTo>
                  <a:lnTo>
                    <a:pt x="263906" y="1113536"/>
                  </a:lnTo>
                  <a:lnTo>
                    <a:pt x="274701" y="1120267"/>
                  </a:lnTo>
                  <a:lnTo>
                    <a:pt x="301371" y="1077087"/>
                  </a:lnTo>
                  <a:close/>
                </a:path>
                <a:path w="1945004" h="1984375">
                  <a:moveTo>
                    <a:pt x="328168" y="1033780"/>
                  </a:moveTo>
                  <a:lnTo>
                    <a:pt x="317373" y="1027176"/>
                  </a:lnTo>
                  <a:lnTo>
                    <a:pt x="310642" y="1037971"/>
                  </a:lnTo>
                  <a:lnTo>
                    <a:pt x="321437" y="1044575"/>
                  </a:lnTo>
                  <a:lnTo>
                    <a:pt x="328168" y="1033780"/>
                  </a:lnTo>
                  <a:close/>
                </a:path>
                <a:path w="1945004" h="1984375">
                  <a:moveTo>
                    <a:pt x="374904" y="958215"/>
                  </a:moveTo>
                  <a:lnTo>
                    <a:pt x="364109" y="951484"/>
                  </a:lnTo>
                  <a:lnTo>
                    <a:pt x="337312" y="994791"/>
                  </a:lnTo>
                  <a:lnTo>
                    <a:pt x="348107" y="1001395"/>
                  </a:lnTo>
                  <a:lnTo>
                    <a:pt x="374904" y="958215"/>
                  </a:lnTo>
                  <a:close/>
                </a:path>
                <a:path w="1945004" h="1984375">
                  <a:moveTo>
                    <a:pt x="401574" y="915035"/>
                  </a:moveTo>
                  <a:lnTo>
                    <a:pt x="390779" y="908304"/>
                  </a:lnTo>
                  <a:lnTo>
                    <a:pt x="384175" y="919099"/>
                  </a:lnTo>
                  <a:lnTo>
                    <a:pt x="394970" y="925830"/>
                  </a:lnTo>
                  <a:lnTo>
                    <a:pt x="401574" y="915035"/>
                  </a:lnTo>
                  <a:close/>
                </a:path>
                <a:path w="1945004" h="1984375">
                  <a:moveTo>
                    <a:pt x="448310" y="839470"/>
                  </a:moveTo>
                  <a:lnTo>
                    <a:pt x="437515" y="832739"/>
                  </a:lnTo>
                  <a:lnTo>
                    <a:pt x="410845" y="875919"/>
                  </a:lnTo>
                  <a:lnTo>
                    <a:pt x="421640" y="882650"/>
                  </a:lnTo>
                  <a:lnTo>
                    <a:pt x="448310" y="839470"/>
                  </a:lnTo>
                  <a:close/>
                </a:path>
                <a:path w="1945004" h="1984375">
                  <a:moveTo>
                    <a:pt x="475107" y="796163"/>
                  </a:moveTo>
                  <a:lnTo>
                    <a:pt x="464312" y="789559"/>
                  </a:lnTo>
                  <a:lnTo>
                    <a:pt x="457581" y="800354"/>
                  </a:lnTo>
                  <a:lnTo>
                    <a:pt x="468376" y="806958"/>
                  </a:lnTo>
                  <a:lnTo>
                    <a:pt x="475107" y="796163"/>
                  </a:lnTo>
                  <a:close/>
                </a:path>
                <a:path w="1945004" h="1984375">
                  <a:moveTo>
                    <a:pt x="521843" y="720598"/>
                  </a:moveTo>
                  <a:lnTo>
                    <a:pt x="511048" y="713867"/>
                  </a:lnTo>
                  <a:lnTo>
                    <a:pt x="484378" y="757174"/>
                  </a:lnTo>
                  <a:lnTo>
                    <a:pt x="495173" y="763778"/>
                  </a:lnTo>
                  <a:lnTo>
                    <a:pt x="521843" y="720598"/>
                  </a:lnTo>
                  <a:close/>
                </a:path>
                <a:path w="1945004" h="1984375">
                  <a:moveTo>
                    <a:pt x="548513" y="677418"/>
                  </a:moveTo>
                  <a:lnTo>
                    <a:pt x="537718" y="670687"/>
                  </a:lnTo>
                  <a:lnTo>
                    <a:pt x="531114" y="681482"/>
                  </a:lnTo>
                  <a:lnTo>
                    <a:pt x="541909" y="688213"/>
                  </a:lnTo>
                  <a:lnTo>
                    <a:pt x="548513" y="677418"/>
                  </a:lnTo>
                  <a:close/>
                </a:path>
                <a:path w="1945004" h="1984375">
                  <a:moveTo>
                    <a:pt x="595376" y="601726"/>
                  </a:moveTo>
                  <a:lnTo>
                    <a:pt x="584581" y="595122"/>
                  </a:lnTo>
                  <a:lnTo>
                    <a:pt x="557784" y="638302"/>
                  </a:lnTo>
                  <a:lnTo>
                    <a:pt x="568579" y="645033"/>
                  </a:lnTo>
                  <a:lnTo>
                    <a:pt x="595376" y="601726"/>
                  </a:lnTo>
                  <a:close/>
                </a:path>
                <a:path w="1945004" h="1984375">
                  <a:moveTo>
                    <a:pt x="622046" y="558546"/>
                  </a:moveTo>
                  <a:lnTo>
                    <a:pt x="611251" y="551942"/>
                  </a:lnTo>
                  <a:lnTo>
                    <a:pt x="604520" y="562737"/>
                  </a:lnTo>
                  <a:lnTo>
                    <a:pt x="615315" y="569341"/>
                  </a:lnTo>
                  <a:lnTo>
                    <a:pt x="622046" y="558546"/>
                  </a:lnTo>
                  <a:close/>
                </a:path>
                <a:path w="1945004" h="1984375">
                  <a:moveTo>
                    <a:pt x="668782" y="482981"/>
                  </a:moveTo>
                  <a:lnTo>
                    <a:pt x="657987" y="476250"/>
                  </a:lnTo>
                  <a:lnTo>
                    <a:pt x="631317" y="519557"/>
                  </a:lnTo>
                  <a:lnTo>
                    <a:pt x="642112" y="526161"/>
                  </a:lnTo>
                  <a:lnTo>
                    <a:pt x="668782" y="482981"/>
                  </a:lnTo>
                  <a:close/>
                </a:path>
                <a:path w="1945004" h="1984375">
                  <a:moveTo>
                    <a:pt x="695579" y="439801"/>
                  </a:moveTo>
                  <a:lnTo>
                    <a:pt x="684657" y="433070"/>
                  </a:lnTo>
                  <a:lnTo>
                    <a:pt x="678053" y="443865"/>
                  </a:lnTo>
                  <a:lnTo>
                    <a:pt x="688848" y="450596"/>
                  </a:lnTo>
                  <a:lnTo>
                    <a:pt x="695579" y="439801"/>
                  </a:lnTo>
                  <a:close/>
                </a:path>
                <a:path w="1945004" h="1984375">
                  <a:moveTo>
                    <a:pt x="742315" y="364109"/>
                  </a:moveTo>
                  <a:lnTo>
                    <a:pt x="731520" y="357505"/>
                  </a:lnTo>
                  <a:lnTo>
                    <a:pt x="704723" y="400685"/>
                  </a:lnTo>
                  <a:lnTo>
                    <a:pt x="715518" y="407416"/>
                  </a:lnTo>
                  <a:lnTo>
                    <a:pt x="742315" y="364109"/>
                  </a:lnTo>
                  <a:close/>
                </a:path>
                <a:path w="1945004" h="1984375">
                  <a:moveTo>
                    <a:pt x="768985" y="320929"/>
                  </a:moveTo>
                  <a:lnTo>
                    <a:pt x="758190" y="314325"/>
                  </a:lnTo>
                  <a:lnTo>
                    <a:pt x="751459" y="325120"/>
                  </a:lnTo>
                  <a:lnTo>
                    <a:pt x="762381" y="331724"/>
                  </a:lnTo>
                  <a:lnTo>
                    <a:pt x="768985" y="320929"/>
                  </a:lnTo>
                  <a:close/>
                </a:path>
                <a:path w="1945004" h="1984375">
                  <a:moveTo>
                    <a:pt x="815721" y="245364"/>
                  </a:moveTo>
                  <a:lnTo>
                    <a:pt x="804926" y="238633"/>
                  </a:lnTo>
                  <a:lnTo>
                    <a:pt x="778256" y="281813"/>
                  </a:lnTo>
                  <a:lnTo>
                    <a:pt x="789051" y="288544"/>
                  </a:lnTo>
                  <a:lnTo>
                    <a:pt x="815721" y="245364"/>
                  </a:lnTo>
                  <a:close/>
                </a:path>
                <a:path w="1945004" h="1984375">
                  <a:moveTo>
                    <a:pt x="842518" y="202184"/>
                  </a:moveTo>
                  <a:lnTo>
                    <a:pt x="831723" y="195453"/>
                  </a:lnTo>
                  <a:lnTo>
                    <a:pt x="824992" y="206248"/>
                  </a:lnTo>
                  <a:lnTo>
                    <a:pt x="835787" y="212979"/>
                  </a:lnTo>
                  <a:lnTo>
                    <a:pt x="842518" y="202184"/>
                  </a:lnTo>
                  <a:close/>
                </a:path>
                <a:path w="1945004" h="1984375">
                  <a:moveTo>
                    <a:pt x="889254" y="126492"/>
                  </a:moveTo>
                  <a:lnTo>
                    <a:pt x="878459" y="119888"/>
                  </a:lnTo>
                  <a:lnTo>
                    <a:pt x="851662" y="163068"/>
                  </a:lnTo>
                  <a:lnTo>
                    <a:pt x="862584" y="169799"/>
                  </a:lnTo>
                  <a:lnTo>
                    <a:pt x="889254" y="126492"/>
                  </a:lnTo>
                  <a:close/>
                </a:path>
                <a:path w="1945004" h="1984375">
                  <a:moveTo>
                    <a:pt x="915924" y="83312"/>
                  </a:moveTo>
                  <a:lnTo>
                    <a:pt x="905129" y="76708"/>
                  </a:lnTo>
                  <a:lnTo>
                    <a:pt x="898525" y="87503"/>
                  </a:lnTo>
                  <a:lnTo>
                    <a:pt x="909320" y="94107"/>
                  </a:lnTo>
                  <a:lnTo>
                    <a:pt x="915924" y="83312"/>
                  </a:lnTo>
                  <a:close/>
                </a:path>
                <a:path w="1945004" h="1984375">
                  <a:moveTo>
                    <a:pt x="996823" y="36957"/>
                  </a:moveTo>
                  <a:lnTo>
                    <a:pt x="961898" y="0"/>
                  </a:lnTo>
                  <a:lnTo>
                    <a:pt x="957326" y="4381"/>
                  </a:lnTo>
                  <a:lnTo>
                    <a:pt x="951865" y="1016"/>
                  </a:lnTo>
                  <a:lnTo>
                    <a:pt x="925195" y="44196"/>
                  </a:lnTo>
                  <a:lnTo>
                    <a:pt x="935990" y="50927"/>
                  </a:lnTo>
                  <a:lnTo>
                    <a:pt x="956017" y="18643"/>
                  </a:lnTo>
                  <a:lnTo>
                    <a:pt x="969899" y="53975"/>
                  </a:lnTo>
                  <a:lnTo>
                    <a:pt x="981710" y="49403"/>
                  </a:lnTo>
                  <a:lnTo>
                    <a:pt x="975042" y="32283"/>
                  </a:lnTo>
                  <a:lnTo>
                    <a:pt x="987679" y="45593"/>
                  </a:lnTo>
                  <a:lnTo>
                    <a:pt x="996823" y="36957"/>
                  </a:lnTo>
                  <a:close/>
                </a:path>
                <a:path w="1945004" h="1984375">
                  <a:moveTo>
                    <a:pt x="1000125" y="96774"/>
                  </a:moveTo>
                  <a:lnTo>
                    <a:pt x="995553" y="84963"/>
                  </a:lnTo>
                  <a:lnTo>
                    <a:pt x="983742" y="89535"/>
                  </a:lnTo>
                  <a:lnTo>
                    <a:pt x="988314" y="101346"/>
                  </a:lnTo>
                  <a:lnTo>
                    <a:pt x="1000125" y="96774"/>
                  </a:lnTo>
                  <a:close/>
                </a:path>
                <a:path w="1945004" h="1984375">
                  <a:moveTo>
                    <a:pt x="1031748" y="73787"/>
                  </a:moveTo>
                  <a:lnTo>
                    <a:pt x="1023112" y="64516"/>
                  </a:lnTo>
                  <a:lnTo>
                    <a:pt x="1013841" y="73279"/>
                  </a:lnTo>
                  <a:lnTo>
                    <a:pt x="1022604" y="82550"/>
                  </a:lnTo>
                  <a:lnTo>
                    <a:pt x="1031748" y="73787"/>
                  </a:lnTo>
                  <a:close/>
                </a:path>
                <a:path w="1945004" h="1984375">
                  <a:moveTo>
                    <a:pt x="1032383" y="179578"/>
                  </a:moveTo>
                  <a:lnTo>
                    <a:pt x="1013968" y="132207"/>
                  </a:lnTo>
                  <a:lnTo>
                    <a:pt x="1002157" y="136906"/>
                  </a:lnTo>
                  <a:lnTo>
                    <a:pt x="1020572" y="184150"/>
                  </a:lnTo>
                  <a:lnTo>
                    <a:pt x="1032383" y="179578"/>
                  </a:lnTo>
                  <a:close/>
                </a:path>
                <a:path w="1945004" h="1984375">
                  <a:moveTo>
                    <a:pt x="1050925" y="226949"/>
                  </a:moveTo>
                  <a:lnTo>
                    <a:pt x="1046226" y="215011"/>
                  </a:lnTo>
                  <a:lnTo>
                    <a:pt x="1034415" y="219710"/>
                  </a:lnTo>
                  <a:lnTo>
                    <a:pt x="1038987" y="231521"/>
                  </a:lnTo>
                  <a:lnTo>
                    <a:pt x="1050925" y="226949"/>
                  </a:lnTo>
                  <a:close/>
                </a:path>
                <a:path w="1945004" h="1984375">
                  <a:moveTo>
                    <a:pt x="1083183" y="309753"/>
                  </a:moveTo>
                  <a:lnTo>
                    <a:pt x="1064641" y="262382"/>
                  </a:lnTo>
                  <a:lnTo>
                    <a:pt x="1052830" y="266954"/>
                  </a:lnTo>
                  <a:lnTo>
                    <a:pt x="1071372" y="314325"/>
                  </a:lnTo>
                  <a:lnTo>
                    <a:pt x="1083183" y="309753"/>
                  </a:lnTo>
                  <a:close/>
                </a:path>
                <a:path w="1945004" h="1984375">
                  <a:moveTo>
                    <a:pt x="1092962" y="138303"/>
                  </a:moveTo>
                  <a:lnTo>
                    <a:pt x="1058037" y="101473"/>
                  </a:lnTo>
                  <a:lnTo>
                    <a:pt x="1048766" y="110236"/>
                  </a:lnTo>
                  <a:lnTo>
                    <a:pt x="1083691" y="147066"/>
                  </a:lnTo>
                  <a:lnTo>
                    <a:pt x="1092962" y="138303"/>
                  </a:lnTo>
                  <a:close/>
                </a:path>
                <a:path w="1945004" h="1984375">
                  <a:moveTo>
                    <a:pt x="1101598" y="357124"/>
                  </a:moveTo>
                  <a:lnTo>
                    <a:pt x="1097026" y="345186"/>
                  </a:lnTo>
                  <a:lnTo>
                    <a:pt x="1085088" y="349885"/>
                  </a:lnTo>
                  <a:lnTo>
                    <a:pt x="1089787" y="361696"/>
                  </a:lnTo>
                  <a:lnTo>
                    <a:pt x="1101598" y="357124"/>
                  </a:lnTo>
                  <a:close/>
                </a:path>
                <a:path w="1945004" h="1984375">
                  <a:moveTo>
                    <a:pt x="1127887" y="175260"/>
                  </a:moveTo>
                  <a:lnTo>
                    <a:pt x="1119124" y="165989"/>
                  </a:lnTo>
                  <a:lnTo>
                    <a:pt x="1109853" y="174752"/>
                  </a:lnTo>
                  <a:lnTo>
                    <a:pt x="1118616" y="184023"/>
                  </a:lnTo>
                  <a:lnTo>
                    <a:pt x="1127887" y="175260"/>
                  </a:lnTo>
                  <a:close/>
                </a:path>
                <a:path w="1945004" h="1984375">
                  <a:moveTo>
                    <a:pt x="1133856" y="439928"/>
                  </a:moveTo>
                  <a:lnTo>
                    <a:pt x="1115441" y="392557"/>
                  </a:lnTo>
                  <a:lnTo>
                    <a:pt x="1103630" y="397129"/>
                  </a:lnTo>
                  <a:lnTo>
                    <a:pt x="1122045" y="444500"/>
                  </a:lnTo>
                  <a:lnTo>
                    <a:pt x="1133856" y="439928"/>
                  </a:lnTo>
                  <a:close/>
                </a:path>
                <a:path w="1945004" h="1984375">
                  <a:moveTo>
                    <a:pt x="1152271" y="487172"/>
                  </a:moveTo>
                  <a:lnTo>
                    <a:pt x="1147699" y="475361"/>
                  </a:lnTo>
                  <a:lnTo>
                    <a:pt x="1135888" y="480060"/>
                  </a:lnTo>
                  <a:lnTo>
                    <a:pt x="1140460" y="491871"/>
                  </a:lnTo>
                  <a:lnTo>
                    <a:pt x="1152271" y="487172"/>
                  </a:lnTo>
                  <a:close/>
                </a:path>
                <a:path w="1945004" h="1984375">
                  <a:moveTo>
                    <a:pt x="1184656" y="570103"/>
                  </a:moveTo>
                  <a:lnTo>
                    <a:pt x="1166114" y="522732"/>
                  </a:lnTo>
                  <a:lnTo>
                    <a:pt x="1154303" y="527304"/>
                  </a:lnTo>
                  <a:lnTo>
                    <a:pt x="1172718" y="574675"/>
                  </a:lnTo>
                  <a:lnTo>
                    <a:pt x="1184656" y="570103"/>
                  </a:lnTo>
                  <a:close/>
                </a:path>
                <a:path w="1945004" h="1984375">
                  <a:moveTo>
                    <a:pt x="1188974" y="239776"/>
                  </a:moveTo>
                  <a:lnTo>
                    <a:pt x="1154049" y="202946"/>
                  </a:lnTo>
                  <a:lnTo>
                    <a:pt x="1144778" y="211582"/>
                  </a:lnTo>
                  <a:lnTo>
                    <a:pt x="1179703" y="248539"/>
                  </a:lnTo>
                  <a:lnTo>
                    <a:pt x="1188974" y="239776"/>
                  </a:lnTo>
                  <a:close/>
                </a:path>
                <a:path w="1945004" h="1984375">
                  <a:moveTo>
                    <a:pt x="1203071" y="617347"/>
                  </a:moveTo>
                  <a:lnTo>
                    <a:pt x="1198499" y="605536"/>
                  </a:lnTo>
                  <a:lnTo>
                    <a:pt x="1186561" y="610235"/>
                  </a:lnTo>
                  <a:lnTo>
                    <a:pt x="1191260" y="622046"/>
                  </a:lnTo>
                  <a:lnTo>
                    <a:pt x="1203071" y="617347"/>
                  </a:lnTo>
                  <a:close/>
                </a:path>
                <a:path w="1945004" h="1984375">
                  <a:moveTo>
                    <a:pt x="1223899" y="276733"/>
                  </a:moveTo>
                  <a:lnTo>
                    <a:pt x="1215136" y="267462"/>
                  </a:lnTo>
                  <a:lnTo>
                    <a:pt x="1205865" y="276225"/>
                  </a:lnTo>
                  <a:lnTo>
                    <a:pt x="1214628" y="285369"/>
                  </a:lnTo>
                  <a:lnTo>
                    <a:pt x="1223899" y="276733"/>
                  </a:lnTo>
                  <a:close/>
                </a:path>
                <a:path w="1945004" h="1984375">
                  <a:moveTo>
                    <a:pt x="1235329" y="700278"/>
                  </a:moveTo>
                  <a:lnTo>
                    <a:pt x="1216914" y="652907"/>
                  </a:lnTo>
                  <a:lnTo>
                    <a:pt x="1205103" y="657479"/>
                  </a:lnTo>
                  <a:lnTo>
                    <a:pt x="1223505" y="704850"/>
                  </a:lnTo>
                  <a:lnTo>
                    <a:pt x="1235329" y="700278"/>
                  </a:lnTo>
                  <a:close/>
                </a:path>
                <a:path w="1945004" h="1984375">
                  <a:moveTo>
                    <a:pt x="1253731" y="747522"/>
                  </a:moveTo>
                  <a:lnTo>
                    <a:pt x="1249172" y="735711"/>
                  </a:lnTo>
                  <a:lnTo>
                    <a:pt x="1237361" y="740283"/>
                  </a:lnTo>
                  <a:lnTo>
                    <a:pt x="1241933" y="752221"/>
                  </a:lnTo>
                  <a:lnTo>
                    <a:pt x="1253731" y="747522"/>
                  </a:lnTo>
                  <a:close/>
                </a:path>
                <a:path w="1945004" h="1984375">
                  <a:moveTo>
                    <a:pt x="1284986" y="341249"/>
                  </a:moveTo>
                  <a:lnTo>
                    <a:pt x="1250061" y="304419"/>
                  </a:lnTo>
                  <a:lnTo>
                    <a:pt x="1240790" y="313055"/>
                  </a:lnTo>
                  <a:lnTo>
                    <a:pt x="1275715" y="350012"/>
                  </a:lnTo>
                  <a:lnTo>
                    <a:pt x="1284986" y="341249"/>
                  </a:lnTo>
                  <a:close/>
                </a:path>
                <a:path w="1945004" h="1984375">
                  <a:moveTo>
                    <a:pt x="1286002" y="830326"/>
                  </a:moveTo>
                  <a:lnTo>
                    <a:pt x="1267587" y="783082"/>
                  </a:lnTo>
                  <a:lnTo>
                    <a:pt x="1255776" y="787654"/>
                  </a:lnTo>
                  <a:lnTo>
                    <a:pt x="1274191" y="835025"/>
                  </a:lnTo>
                  <a:lnTo>
                    <a:pt x="1286002" y="830326"/>
                  </a:lnTo>
                  <a:close/>
                </a:path>
                <a:path w="1945004" h="1984375">
                  <a:moveTo>
                    <a:pt x="1304544" y="877697"/>
                  </a:moveTo>
                  <a:lnTo>
                    <a:pt x="1299845" y="865886"/>
                  </a:lnTo>
                  <a:lnTo>
                    <a:pt x="1288034" y="870458"/>
                  </a:lnTo>
                  <a:lnTo>
                    <a:pt x="1292733" y="882396"/>
                  </a:lnTo>
                  <a:lnTo>
                    <a:pt x="1304544" y="877697"/>
                  </a:lnTo>
                  <a:close/>
                </a:path>
                <a:path w="1945004" h="1984375">
                  <a:moveTo>
                    <a:pt x="1319911" y="378079"/>
                  </a:moveTo>
                  <a:lnTo>
                    <a:pt x="1311148" y="368935"/>
                  </a:lnTo>
                  <a:lnTo>
                    <a:pt x="1302004" y="377698"/>
                  </a:lnTo>
                  <a:lnTo>
                    <a:pt x="1310640" y="386842"/>
                  </a:lnTo>
                  <a:lnTo>
                    <a:pt x="1319911" y="378079"/>
                  </a:lnTo>
                  <a:close/>
                </a:path>
                <a:path w="1945004" h="1984375">
                  <a:moveTo>
                    <a:pt x="1336802" y="960501"/>
                  </a:moveTo>
                  <a:lnTo>
                    <a:pt x="1318387" y="913257"/>
                  </a:lnTo>
                  <a:lnTo>
                    <a:pt x="1306576" y="917829"/>
                  </a:lnTo>
                  <a:lnTo>
                    <a:pt x="1324991" y="965200"/>
                  </a:lnTo>
                  <a:lnTo>
                    <a:pt x="1336802" y="960501"/>
                  </a:lnTo>
                  <a:close/>
                </a:path>
                <a:path w="1945004" h="1984375">
                  <a:moveTo>
                    <a:pt x="1355217" y="1007872"/>
                  </a:moveTo>
                  <a:lnTo>
                    <a:pt x="1350645" y="996061"/>
                  </a:lnTo>
                  <a:lnTo>
                    <a:pt x="1338834" y="1000633"/>
                  </a:lnTo>
                  <a:lnTo>
                    <a:pt x="1343406" y="1012444"/>
                  </a:lnTo>
                  <a:lnTo>
                    <a:pt x="1355217" y="1007872"/>
                  </a:lnTo>
                  <a:close/>
                </a:path>
                <a:path w="1945004" h="1984375">
                  <a:moveTo>
                    <a:pt x="1380998" y="442722"/>
                  </a:moveTo>
                  <a:lnTo>
                    <a:pt x="1346073" y="405765"/>
                  </a:lnTo>
                  <a:lnTo>
                    <a:pt x="1336929" y="414528"/>
                  </a:lnTo>
                  <a:lnTo>
                    <a:pt x="1371854" y="451485"/>
                  </a:lnTo>
                  <a:lnTo>
                    <a:pt x="1380998" y="442722"/>
                  </a:lnTo>
                  <a:close/>
                </a:path>
                <a:path w="1945004" h="1984375">
                  <a:moveTo>
                    <a:pt x="1387475" y="1090676"/>
                  </a:moveTo>
                  <a:lnTo>
                    <a:pt x="1369060" y="1043432"/>
                  </a:lnTo>
                  <a:lnTo>
                    <a:pt x="1357249" y="1048004"/>
                  </a:lnTo>
                  <a:lnTo>
                    <a:pt x="1375664" y="1095375"/>
                  </a:lnTo>
                  <a:lnTo>
                    <a:pt x="1387475" y="1090676"/>
                  </a:lnTo>
                  <a:close/>
                </a:path>
                <a:path w="1945004" h="1984375">
                  <a:moveTo>
                    <a:pt x="1406017" y="1138047"/>
                  </a:moveTo>
                  <a:lnTo>
                    <a:pt x="1401318" y="1126236"/>
                  </a:lnTo>
                  <a:lnTo>
                    <a:pt x="1389507" y="1130808"/>
                  </a:lnTo>
                  <a:lnTo>
                    <a:pt x="1394079" y="1142619"/>
                  </a:lnTo>
                  <a:lnTo>
                    <a:pt x="1406017" y="1138047"/>
                  </a:lnTo>
                  <a:close/>
                </a:path>
                <a:path w="1945004" h="1984375">
                  <a:moveTo>
                    <a:pt x="1415923" y="479552"/>
                  </a:moveTo>
                  <a:lnTo>
                    <a:pt x="1407287" y="470408"/>
                  </a:lnTo>
                  <a:lnTo>
                    <a:pt x="1398016" y="479044"/>
                  </a:lnTo>
                  <a:lnTo>
                    <a:pt x="1406779" y="488315"/>
                  </a:lnTo>
                  <a:lnTo>
                    <a:pt x="1415923" y="479552"/>
                  </a:lnTo>
                  <a:close/>
                </a:path>
                <a:path w="1945004" h="1984375">
                  <a:moveTo>
                    <a:pt x="1438275" y="1220851"/>
                  </a:moveTo>
                  <a:lnTo>
                    <a:pt x="1419860" y="1173607"/>
                  </a:lnTo>
                  <a:lnTo>
                    <a:pt x="1407922" y="1178179"/>
                  </a:lnTo>
                  <a:lnTo>
                    <a:pt x="1426464" y="1225550"/>
                  </a:lnTo>
                  <a:lnTo>
                    <a:pt x="1438275" y="1220851"/>
                  </a:lnTo>
                  <a:close/>
                </a:path>
                <a:path w="1945004" h="1984375">
                  <a:moveTo>
                    <a:pt x="1456690" y="1268222"/>
                  </a:moveTo>
                  <a:lnTo>
                    <a:pt x="1452118" y="1256411"/>
                  </a:lnTo>
                  <a:lnTo>
                    <a:pt x="1440307" y="1260983"/>
                  </a:lnTo>
                  <a:lnTo>
                    <a:pt x="1444879" y="1272794"/>
                  </a:lnTo>
                  <a:lnTo>
                    <a:pt x="1456690" y="1268222"/>
                  </a:lnTo>
                  <a:close/>
                </a:path>
                <a:path w="1945004" h="1984375">
                  <a:moveTo>
                    <a:pt x="1477137" y="544195"/>
                  </a:moveTo>
                  <a:lnTo>
                    <a:pt x="1442212" y="507238"/>
                  </a:lnTo>
                  <a:lnTo>
                    <a:pt x="1432941" y="516001"/>
                  </a:lnTo>
                  <a:lnTo>
                    <a:pt x="1467866" y="552831"/>
                  </a:lnTo>
                  <a:lnTo>
                    <a:pt x="1477137" y="544195"/>
                  </a:lnTo>
                  <a:close/>
                </a:path>
                <a:path w="1945004" h="1984375">
                  <a:moveTo>
                    <a:pt x="1488948" y="1351026"/>
                  </a:moveTo>
                  <a:lnTo>
                    <a:pt x="1470533" y="1303655"/>
                  </a:lnTo>
                  <a:lnTo>
                    <a:pt x="1458722" y="1308366"/>
                  </a:lnTo>
                  <a:lnTo>
                    <a:pt x="1477137" y="1355598"/>
                  </a:lnTo>
                  <a:lnTo>
                    <a:pt x="1488948" y="1351026"/>
                  </a:lnTo>
                  <a:close/>
                </a:path>
                <a:path w="1945004" h="1984375">
                  <a:moveTo>
                    <a:pt x="1507490" y="1398397"/>
                  </a:moveTo>
                  <a:lnTo>
                    <a:pt x="1502791" y="1386586"/>
                  </a:lnTo>
                  <a:lnTo>
                    <a:pt x="1490980" y="1391158"/>
                  </a:lnTo>
                  <a:lnTo>
                    <a:pt x="1495552" y="1402969"/>
                  </a:lnTo>
                  <a:lnTo>
                    <a:pt x="1507490" y="1398397"/>
                  </a:lnTo>
                  <a:close/>
                </a:path>
                <a:path w="1945004" h="1984375">
                  <a:moveTo>
                    <a:pt x="1512062" y="581025"/>
                  </a:moveTo>
                  <a:lnTo>
                    <a:pt x="1503299" y="571754"/>
                  </a:lnTo>
                  <a:lnTo>
                    <a:pt x="1494028" y="580517"/>
                  </a:lnTo>
                  <a:lnTo>
                    <a:pt x="1502791" y="589788"/>
                  </a:lnTo>
                  <a:lnTo>
                    <a:pt x="1512062" y="581025"/>
                  </a:lnTo>
                  <a:close/>
                </a:path>
                <a:path w="1945004" h="1984375">
                  <a:moveTo>
                    <a:pt x="1539748" y="1481201"/>
                  </a:moveTo>
                  <a:lnTo>
                    <a:pt x="1521206" y="1433830"/>
                  </a:lnTo>
                  <a:lnTo>
                    <a:pt x="1509395" y="1438529"/>
                  </a:lnTo>
                  <a:lnTo>
                    <a:pt x="1527937" y="1485773"/>
                  </a:lnTo>
                  <a:lnTo>
                    <a:pt x="1539748" y="1481201"/>
                  </a:lnTo>
                  <a:close/>
                </a:path>
                <a:path w="1945004" h="1984375">
                  <a:moveTo>
                    <a:pt x="1558163" y="1528572"/>
                  </a:moveTo>
                  <a:lnTo>
                    <a:pt x="1553591" y="1516761"/>
                  </a:lnTo>
                  <a:lnTo>
                    <a:pt x="1541653" y="1521333"/>
                  </a:lnTo>
                  <a:lnTo>
                    <a:pt x="1546352" y="1533144"/>
                  </a:lnTo>
                  <a:lnTo>
                    <a:pt x="1558163" y="1528572"/>
                  </a:lnTo>
                  <a:close/>
                </a:path>
                <a:path w="1945004" h="1984375">
                  <a:moveTo>
                    <a:pt x="1573149" y="645541"/>
                  </a:moveTo>
                  <a:lnTo>
                    <a:pt x="1538224" y="608711"/>
                  </a:lnTo>
                  <a:lnTo>
                    <a:pt x="1528953" y="617474"/>
                  </a:lnTo>
                  <a:lnTo>
                    <a:pt x="1563878" y="654304"/>
                  </a:lnTo>
                  <a:lnTo>
                    <a:pt x="1573149" y="645541"/>
                  </a:lnTo>
                  <a:close/>
                </a:path>
                <a:path w="1945004" h="1984375">
                  <a:moveTo>
                    <a:pt x="1590421" y="1611376"/>
                  </a:moveTo>
                  <a:lnTo>
                    <a:pt x="1572006" y="1564005"/>
                  </a:lnTo>
                  <a:lnTo>
                    <a:pt x="1560195" y="1568704"/>
                  </a:lnTo>
                  <a:lnTo>
                    <a:pt x="1578610" y="1615948"/>
                  </a:lnTo>
                  <a:lnTo>
                    <a:pt x="1590421" y="1611376"/>
                  </a:lnTo>
                  <a:close/>
                </a:path>
                <a:path w="1945004" h="1984375">
                  <a:moveTo>
                    <a:pt x="1608074" y="682498"/>
                  </a:moveTo>
                  <a:lnTo>
                    <a:pt x="1599311" y="673227"/>
                  </a:lnTo>
                  <a:lnTo>
                    <a:pt x="1590040" y="681990"/>
                  </a:lnTo>
                  <a:lnTo>
                    <a:pt x="1598803" y="691261"/>
                  </a:lnTo>
                  <a:lnTo>
                    <a:pt x="1608074" y="682498"/>
                  </a:lnTo>
                  <a:close/>
                </a:path>
                <a:path w="1945004" h="1984375">
                  <a:moveTo>
                    <a:pt x="1608836" y="1658747"/>
                  </a:moveTo>
                  <a:lnTo>
                    <a:pt x="1604264" y="1646809"/>
                  </a:lnTo>
                  <a:lnTo>
                    <a:pt x="1592453" y="1651508"/>
                  </a:lnTo>
                  <a:lnTo>
                    <a:pt x="1597025" y="1663319"/>
                  </a:lnTo>
                  <a:lnTo>
                    <a:pt x="1608836" y="1658747"/>
                  </a:lnTo>
                  <a:close/>
                </a:path>
                <a:path w="1945004" h="1984375">
                  <a:moveTo>
                    <a:pt x="1641221" y="1741538"/>
                  </a:moveTo>
                  <a:lnTo>
                    <a:pt x="1622679" y="1694205"/>
                  </a:lnTo>
                  <a:lnTo>
                    <a:pt x="1610868" y="1698815"/>
                  </a:lnTo>
                  <a:lnTo>
                    <a:pt x="1629283" y="1746148"/>
                  </a:lnTo>
                  <a:lnTo>
                    <a:pt x="1641221" y="1741538"/>
                  </a:lnTo>
                  <a:close/>
                </a:path>
                <a:path w="1945004" h="1984375">
                  <a:moveTo>
                    <a:pt x="1659636" y="1788871"/>
                  </a:moveTo>
                  <a:lnTo>
                    <a:pt x="1655064" y="1777034"/>
                  </a:lnTo>
                  <a:lnTo>
                    <a:pt x="1643126" y="1781644"/>
                  </a:lnTo>
                  <a:lnTo>
                    <a:pt x="1647825" y="1793481"/>
                  </a:lnTo>
                  <a:lnTo>
                    <a:pt x="1659636" y="1788871"/>
                  </a:lnTo>
                  <a:close/>
                </a:path>
                <a:path w="1945004" h="1984375">
                  <a:moveTo>
                    <a:pt x="1669161" y="747014"/>
                  </a:moveTo>
                  <a:lnTo>
                    <a:pt x="1634236" y="710184"/>
                  </a:lnTo>
                  <a:lnTo>
                    <a:pt x="1624965" y="718820"/>
                  </a:lnTo>
                  <a:lnTo>
                    <a:pt x="1659890" y="755777"/>
                  </a:lnTo>
                  <a:lnTo>
                    <a:pt x="1669161" y="747014"/>
                  </a:lnTo>
                  <a:close/>
                </a:path>
                <a:path w="1945004" h="1984375">
                  <a:moveTo>
                    <a:pt x="1691894" y="1871700"/>
                  </a:moveTo>
                  <a:lnTo>
                    <a:pt x="1673479" y="1824367"/>
                  </a:lnTo>
                  <a:lnTo>
                    <a:pt x="1661668" y="1828977"/>
                  </a:lnTo>
                  <a:lnTo>
                    <a:pt x="1680083" y="1876310"/>
                  </a:lnTo>
                  <a:lnTo>
                    <a:pt x="1691894" y="1871700"/>
                  </a:lnTo>
                  <a:close/>
                </a:path>
                <a:path w="1945004" h="1984375">
                  <a:moveTo>
                    <a:pt x="1704086" y="783971"/>
                  </a:moveTo>
                  <a:lnTo>
                    <a:pt x="1695323" y="774700"/>
                  </a:lnTo>
                  <a:lnTo>
                    <a:pt x="1686179" y="783463"/>
                  </a:lnTo>
                  <a:lnTo>
                    <a:pt x="1694815" y="792607"/>
                  </a:lnTo>
                  <a:lnTo>
                    <a:pt x="1704086" y="783971"/>
                  </a:lnTo>
                  <a:close/>
                </a:path>
                <a:path w="1945004" h="1984375">
                  <a:moveTo>
                    <a:pt x="1710309" y="1919033"/>
                  </a:moveTo>
                  <a:lnTo>
                    <a:pt x="1705737" y="1907197"/>
                  </a:lnTo>
                  <a:lnTo>
                    <a:pt x="1693926" y="1911807"/>
                  </a:lnTo>
                  <a:lnTo>
                    <a:pt x="1698498" y="1923643"/>
                  </a:lnTo>
                  <a:lnTo>
                    <a:pt x="1710309" y="1919033"/>
                  </a:lnTo>
                  <a:close/>
                </a:path>
                <a:path w="1945004" h="1984375">
                  <a:moveTo>
                    <a:pt x="1744853" y="1882660"/>
                  </a:moveTo>
                  <a:lnTo>
                    <a:pt x="1742440" y="1879409"/>
                  </a:lnTo>
                  <a:lnTo>
                    <a:pt x="1735582" y="1878317"/>
                  </a:lnTo>
                  <a:lnTo>
                    <a:pt x="1732280" y="1880679"/>
                  </a:lnTo>
                  <a:lnTo>
                    <a:pt x="1731772" y="1884146"/>
                  </a:lnTo>
                  <a:lnTo>
                    <a:pt x="1720456" y="1955977"/>
                  </a:lnTo>
                  <a:lnTo>
                    <a:pt x="1716087" y="1957679"/>
                  </a:lnTo>
                  <a:lnTo>
                    <a:pt x="1659128" y="1912442"/>
                  </a:lnTo>
                  <a:lnTo>
                    <a:pt x="1656461" y="1910270"/>
                  </a:lnTo>
                  <a:lnTo>
                    <a:pt x="1652397" y="1910727"/>
                  </a:lnTo>
                  <a:lnTo>
                    <a:pt x="1648079" y="1916214"/>
                  </a:lnTo>
                  <a:lnTo>
                    <a:pt x="1648460" y="1920214"/>
                  </a:lnTo>
                  <a:lnTo>
                    <a:pt x="1651254" y="1922399"/>
                  </a:lnTo>
                  <a:lnTo>
                    <a:pt x="1728851" y="1984019"/>
                  </a:lnTo>
                  <a:lnTo>
                    <a:pt x="1730336" y="1974608"/>
                  </a:lnTo>
                  <a:lnTo>
                    <a:pt x="1733511" y="1954530"/>
                  </a:lnTo>
                  <a:lnTo>
                    <a:pt x="1744345" y="1886127"/>
                  </a:lnTo>
                  <a:lnTo>
                    <a:pt x="1744853" y="1882660"/>
                  </a:lnTo>
                  <a:close/>
                </a:path>
                <a:path w="1945004" h="1984375">
                  <a:moveTo>
                    <a:pt x="1765173" y="848487"/>
                  </a:moveTo>
                  <a:lnTo>
                    <a:pt x="1730248" y="811657"/>
                  </a:lnTo>
                  <a:lnTo>
                    <a:pt x="1721104" y="820293"/>
                  </a:lnTo>
                  <a:lnTo>
                    <a:pt x="1756029" y="857250"/>
                  </a:lnTo>
                  <a:lnTo>
                    <a:pt x="1765173" y="848487"/>
                  </a:lnTo>
                  <a:close/>
                </a:path>
                <a:path w="1945004" h="1984375">
                  <a:moveTo>
                    <a:pt x="1800098" y="885317"/>
                  </a:moveTo>
                  <a:lnTo>
                    <a:pt x="1791462" y="876173"/>
                  </a:lnTo>
                  <a:lnTo>
                    <a:pt x="1782191" y="884936"/>
                  </a:lnTo>
                  <a:lnTo>
                    <a:pt x="1790954" y="894080"/>
                  </a:lnTo>
                  <a:lnTo>
                    <a:pt x="1800098" y="885317"/>
                  </a:lnTo>
                  <a:close/>
                </a:path>
                <a:path w="1945004" h="1984375">
                  <a:moveTo>
                    <a:pt x="1861312" y="949960"/>
                  </a:moveTo>
                  <a:lnTo>
                    <a:pt x="1826387" y="913003"/>
                  </a:lnTo>
                  <a:lnTo>
                    <a:pt x="1817116" y="921766"/>
                  </a:lnTo>
                  <a:lnTo>
                    <a:pt x="1852041" y="958723"/>
                  </a:lnTo>
                  <a:lnTo>
                    <a:pt x="1861312" y="949960"/>
                  </a:lnTo>
                  <a:close/>
                </a:path>
                <a:path w="1945004" h="1984375">
                  <a:moveTo>
                    <a:pt x="1896237" y="986790"/>
                  </a:moveTo>
                  <a:lnTo>
                    <a:pt x="1887474" y="977646"/>
                  </a:lnTo>
                  <a:lnTo>
                    <a:pt x="1878203" y="986282"/>
                  </a:lnTo>
                  <a:lnTo>
                    <a:pt x="1886966" y="995553"/>
                  </a:lnTo>
                  <a:lnTo>
                    <a:pt x="1896237" y="986790"/>
                  </a:lnTo>
                  <a:close/>
                </a:path>
                <a:path w="1945004" h="1984375">
                  <a:moveTo>
                    <a:pt x="1944751" y="1047369"/>
                  </a:moveTo>
                  <a:lnTo>
                    <a:pt x="1943646" y="1042670"/>
                  </a:lnTo>
                  <a:lnTo>
                    <a:pt x="1921941" y="949960"/>
                  </a:lnTo>
                  <a:lnTo>
                    <a:pt x="1921383" y="947420"/>
                  </a:lnTo>
                  <a:lnTo>
                    <a:pt x="1917954" y="945388"/>
                  </a:lnTo>
                  <a:lnTo>
                    <a:pt x="1911096" y="946912"/>
                  </a:lnTo>
                  <a:lnTo>
                    <a:pt x="1909279" y="949960"/>
                  </a:lnTo>
                  <a:lnTo>
                    <a:pt x="1909165" y="950849"/>
                  </a:lnTo>
                  <a:lnTo>
                    <a:pt x="1909826" y="953770"/>
                  </a:lnTo>
                  <a:lnTo>
                    <a:pt x="1924545" y="1016762"/>
                  </a:lnTo>
                  <a:lnTo>
                    <a:pt x="1922399" y="1014476"/>
                  </a:lnTo>
                  <a:lnTo>
                    <a:pt x="1913128" y="1023239"/>
                  </a:lnTo>
                  <a:lnTo>
                    <a:pt x="1915287" y="1025525"/>
                  </a:lnTo>
                  <a:lnTo>
                    <a:pt x="1853184" y="1007364"/>
                  </a:lnTo>
                  <a:lnTo>
                    <a:pt x="1849882" y="1006348"/>
                  </a:lnTo>
                  <a:lnTo>
                    <a:pt x="1846326" y="1008253"/>
                  </a:lnTo>
                  <a:lnTo>
                    <a:pt x="1845310" y="1011682"/>
                  </a:lnTo>
                  <a:lnTo>
                    <a:pt x="1844421" y="1014984"/>
                  </a:lnTo>
                  <a:lnTo>
                    <a:pt x="1846326" y="1018540"/>
                  </a:lnTo>
                  <a:lnTo>
                    <a:pt x="1849628" y="1019556"/>
                  </a:lnTo>
                  <a:lnTo>
                    <a:pt x="1944751" y="104736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64226" y="4314888"/>
              <a:ext cx="3671824" cy="221449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643500" y="727075"/>
              <a:ext cx="4500880" cy="3540125"/>
            </a:xfrm>
            <a:custGeom>
              <a:avLst/>
              <a:gdLst/>
              <a:ahLst/>
              <a:cxnLst/>
              <a:rect l="l" t="t" r="r" b="b"/>
              <a:pathLst>
                <a:path w="4500880" h="3540125">
                  <a:moveTo>
                    <a:pt x="0" y="3540125"/>
                  </a:moveTo>
                  <a:lnTo>
                    <a:pt x="4500499" y="3540125"/>
                  </a:lnTo>
                  <a:lnTo>
                    <a:pt x="4500499" y="0"/>
                  </a:lnTo>
                  <a:lnTo>
                    <a:pt x="0" y="0"/>
                  </a:lnTo>
                  <a:lnTo>
                    <a:pt x="0" y="354012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723003" y="754126"/>
            <a:ext cx="4322445" cy="34410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1625" indent="-288925">
              <a:lnSpc>
                <a:spcPct val="100000"/>
              </a:lnSpc>
              <a:spcBef>
                <a:spcPts val="105"/>
              </a:spcBef>
              <a:buClr>
                <a:srgbClr val="FF3300"/>
              </a:buClr>
              <a:buFont typeface="Wingdings"/>
              <a:buChar char=""/>
              <a:tabLst>
                <a:tab pos="301625" algn="l"/>
              </a:tabLst>
            </a:pP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Routage</a:t>
            </a:r>
            <a:r>
              <a:rPr sz="1400" b="1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10">
                <a:solidFill>
                  <a:srgbClr val="FFFFFF"/>
                </a:solidFill>
                <a:latin typeface="Arial"/>
                <a:cs typeface="Arial"/>
              </a:rPr>
              <a:t>Inter-domaine(</a:t>
            </a:r>
            <a:r>
              <a:rPr sz="1400" b="1" spc="-10">
                <a:solidFill>
                  <a:srgbClr val="FFFF66"/>
                </a:solidFill>
                <a:latin typeface="Arial"/>
                <a:cs typeface="Arial"/>
              </a:rPr>
              <a:t>EGP</a:t>
            </a:r>
            <a:r>
              <a:rPr sz="1400" b="1" spc="-1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777240" lvl="1" indent="-28448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777240" algn="l"/>
              </a:tabLst>
            </a:pP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Objectif</a:t>
            </a:r>
            <a:r>
              <a:rPr sz="14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400">
              <a:latin typeface="Arial"/>
              <a:cs typeface="Arial"/>
            </a:endParaRPr>
          </a:p>
          <a:p>
            <a:pPr marL="1091565" marR="5080" lvl="2" indent="-27432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1091565" algn="l"/>
                <a:tab pos="1780539" algn="l"/>
              </a:tabLst>
            </a:pP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Choisir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meilleur</a:t>
            </a:r>
            <a:r>
              <a:rPr sz="1400" b="1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 chaque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destination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qui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compatible</a:t>
            </a:r>
            <a:r>
              <a:rPr sz="1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1400" spc="5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14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politiques</a:t>
            </a:r>
            <a:r>
              <a:rPr sz="1400" b="1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400" b="1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routage</a:t>
            </a:r>
            <a:r>
              <a:rPr sz="1400" b="1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400" b="1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1400" b="1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1400" b="1" spc="-10">
                <a:solidFill>
                  <a:srgbClr val="FFFFFF"/>
                </a:solidFill>
                <a:latin typeface="Arial"/>
                <a:cs typeface="Arial"/>
              </a:rPr>
              <a:t>transit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sans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connaître</a:t>
            </a:r>
            <a:r>
              <a:rPr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topologie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passage</a:t>
            </a:r>
            <a:r>
              <a:rPr sz="1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14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ASes</a:t>
            </a:r>
            <a:endParaRPr sz="1400">
              <a:latin typeface="Arial"/>
              <a:cs typeface="Arial"/>
            </a:endParaRPr>
          </a:p>
          <a:p>
            <a:pPr lvl="2">
              <a:lnSpc>
                <a:spcPct val="100000"/>
              </a:lnSpc>
              <a:spcBef>
                <a:spcPts val="70"/>
              </a:spcBef>
              <a:buClr>
                <a:srgbClr val="FF3300"/>
              </a:buClr>
              <a:buFont typeface="Wingdings"/>
              <a:buChar char=""/>
            </a:pPr>
            <a:endParaRPr sz="1400">
              <a:latin typeface="Arial"/>
              <a:cs typeface="Arial"/>
            </a:endParaRPr>
          </a:p>
          <a:p>
            <a:pPr marL="777240" lvl="1" indent="-28448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777240" algn="l"/>
              </a:tabLst>
            </a:pP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Problèmes</a:t>
            </a:r>
            <a:r>
              <a:rPr sz="14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1400" b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prendre</a:t>
            </a:r>
            <a:r>
              <a:rPr sz="1400" b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1400" b="1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compte</a:t>
            </a:r>
            <a:r>
              <a:rPr sz="1400" b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400">
              <a:latin typeface="Arial"/>
              <a:cs typeface="Arial"/>
            </a:endParaRPr>
          </a:p>
          <a:p>
            <a:pPr marL="1091565" marR="45085" lvl="2" indent="-274320">
              <a:lnSpc>
                <a:spcPct val="100000"/>
              </a:lnSpc>
              <a:spcBef>
                <a:spcPts val="5"/>
              </a:spcBef>
              <a:buClr>
                <a:srgbClr val="FF3300"/>
              </a:buClr>
              <a:buFont typeface="Wingdings"/>
              <a:buChar char=""/>
              <a:tabLst>
                <a:tab pos="1091565" algn="l"/>
              </a:tabLst>
            </a:pP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1400" spc="-10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peut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définir</a:t>
            </a:r>
            <a:r>
              <a:rPr sz="1400" b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66"/>
                </a:solidFill>
                <a:latin typeface="Arial"/>
                <a:cs typeface="Arial"/>
              </a:rPr>
              <a:t>ses</a:t>
            </a:r>
            <a:r>
              <a:rPr sz="1400" b="1" spc="-2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 b="1" spc="-10">
                <a:solidFill>
                  <a:srgbClr val="FFFF66"/>
                </a:solidFill>
                <a:latin typeface="Arial"/>
                <a:cs typeface="Arial"/>
              </a:rPr>
              <a:t>propres </a:t>
            </a:r>
            <a:r>
              <a:rPr sz="1400" b="1">
                <a:solidFill>
                  <a:srgbClr val="FFFF66"/>
                </a:solidFill>
                <a:latin typeface="Arial"/>
                <a:cs typeface="Arial"/>
              </a:rPr>
              <a:t>politiques</a:t>
            </a:r>
            <a:r>
              <a:rPr sz="1400" b="1" spc="-5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66"/>
                </a:solidFill>
                <a:latin typeface="Arial"/>
                <a:cs typeface="Arial"/>
              </a:rPr>
              <a:t>de</a:t>
            </a:r>
            <a:r>
              <a:rPr sz="14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66"/>
                </a:solidFill>
                <a:latin typeface="Arial"/>
                <a:cs typeface="Arial"/>
              </a:rPr>
              <a:t>routage</a:t>
            </a:r>
            <a:r>
              <a:rPr sz="1400" spc="3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400">
                <a:solidFill>
                  <a:srgbClr val="FFFFFF"/>
                </a:solidFill>
                <a:latin typeface="Wingdings"/>
                <a:cs typeface="Wingdings"/>
              </a:rPr>
              <a:t></a:t>
            </a:r>
            <a:r>
              <a:rPr sz="1400" spc="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permettre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à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1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SA</a:t>
            </a:r>
            <a:r>
              <a:rPr sz="1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choisir</a:t>
            </a:r>
            <a:r>
              <a:rPr sz="1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sa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propre</a:t>
            </a:r>
            <a:r>
              <a:rPr sz="1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politique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routage),</a:t>
            </a:r>
            <a:r>
              <a:rPr sz="1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(Share</a:t>
            </a:r>
            <a:r>
              <a:rPr sz="1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Cost</a:t>
            </a:r>
            <a:r>
              <a:rPr sz="1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Peering, Customer-Provider,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…etc.)</a:t>
            </a:r>
            <a:endParaRPr sz="1400">
              <a:latin typeface="Arial"/>
              <a:cs typeface="Arial"/>
            </a:endParaRPr>
          </a:p>
          <a:p>
            <a:pPr marL="1091565" marR="136525" lvl="2" indent="-27432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1091565" algn="l"/>
              </a:tabLst>
            </a:pP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L'EGP</a:t>
            </a:r>
            <a:r>
              <a:rPr sz="1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devrait</a:t>
            </a:r>
            <a:r>
              <a:rPr sz="1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être</a:t>
            </a:r>
            <a:r>
              <a:rPr sz="1400" b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>
                <a:solidFill>
                  <a:srgbClr val="FFFF66"/>
                </a:solidFill>
                <a:latin typeface="Arial"/>
                <a:cs typeface="Arial"/>
              </a:rPr>
              <a:t>scalable</a:t>
            </a:r>
            <a:r>
              <a:rPr sz="1400" b="1" spc="-6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(exemple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50">
                <a:solidFill>
                  <a:srgbClr val="FFFFFF"/>
                </a:solidFill>
                <a:latin typeface="Arial"/>
                <a:cs typeface="Arial"/>
              </a:rPr>
              <a:t>: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15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000</a:t>
            </a:r>
            <a:r>
              <a:rPr sz="14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AS,</a:t>
            </a:r>
            <a:r>
              <a:rPr sz="14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120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FF"/>
                </a:solidFill>
                <a:latin typeface="Arial"/>
                <a:cs typeface="Arial"/>
              </a:rPr>
              <a:t>000</a:t>
            </a:r>
            <a:r>
              <a:rPr sz="1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FF"/>
                </a:solidFill>
                <a:latin typeface="Arial"/>
                <a:cs typeface="Arial"/>
              </a:rPr>
              <a:t>chemins)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00278" rIns="0" bIns="0" rtlCol="0">
            <a:spAutoFit/>
          </a:bodyPr>
          <a:lstStyle/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2</a:t>
            </a:fld>
            <a:endParaRPr spc="-5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779" y="0"/>
            <a:ext cx="9148445" cy="6860540"/>
            <a:chOff x="-1779" y="0"/>
            <a:chExt cx="9148445" cy="68605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72" y="1323212"/>
              <a:ext cx="2695829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95" y="1408556"/>
              <a:ext cx="3136992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74" y="1472564"/>
              <a:ext cx="3461330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779" y="1522730"/>
              <a:ext cx="3794507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52" y="1609725"/>
              <a:ext cx="4226628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43" y="1694052"/>
              <a:ext cx="4634574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8131"/>
              <a:ext cx="5109083" cy="175730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198" y="1897125"/>
              <a:ext cx="5561580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0" y="1949322"/>
              <a:ext cx="6147527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1645" y="2093087"/>
              <a:ext cx="6642221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4024"/>
              <a:ext cx="7277481" cy="386876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7466" y="2312289"/>
              <a:ext cx="7284605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4353" y="2452243"/>
              <a:ext cx="5857494" cy="440780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8311" y="2934978"/>
              <a:ext cx="4115689" cy="390298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2" y="4302760"/>
              <a:ext cx="2125218" cy="253238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41013" y="6313864"/>
              <a:ext cx="402986" cy="54413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7231"/>
              <a:ext cx="9140316" cy="291637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323" y="3950335"/>
              <a:ext cx="5910893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031" y="4681854"/>
              <a:ext cx="3902219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-1434" y="5627839"/>
              <a:ext cx="1872906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295" y="3411092"/>
              <a:ext cx="8001117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777" y="2034921"/>
              <a:ext cx="9135222" cy="269775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0347" y="1871471"/>
              <a:ext cx="8807805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28738" y="1778380"/>
              <a:ext cx="8415261" cy="218026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3609" y="1631187"/>
              <a:ext cx="7701407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5139" y="1544573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5461" y="1465325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0238" y="1425828"/>
              <a:ext cx="6726046" cy="130759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3350" y="1329436"/>
              <a:ext cx="6470650" cy="122210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79715" y="1719452"/>
              <a:ext cx="8038630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829" y="2961005"/>
              <a:ext cx="9104610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1625" y="2614040"/>
              <a:ext cx="9137751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3162" y="5335650"/>
              <a:ext cx="266763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3062" y="4883149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0825" y="5800724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295649" y="4227575"/>
              <a:ext cx="247650" cy="1333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939925" y="4886324"/>
              <a:ext cx="266700" cy="1508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675001" y="4538598"/>
              <a:ext cx="247650" cy="14300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89037" y="4510023"/>
              <a:ext cx="239712" cy="14135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81024" y="4219574"/>
              <a:ext cx="238125" cy="13335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859026" y="4197349"/>
              <a:ext cx="247650" cy="13182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809999" y="3948048"/>
              <a:ext cx="247650" cy="1318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030601" y="3676649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576700" y="3422649"/>
              <a:ext cx="212725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351400" y="3662298"/>
              <a:ext cx="222250" cy="1143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462525" y="3016249"/>
              <a:ext cx="204724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905499" y="2847974"/>
              <a:ext cx="203200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5599175" y="3013074"/>
              <a:ext cx="203200" cy="969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862575" y="2825749"/>
              <a:ext cx="203200" cy="9842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5200649" y="3216274"/>
              <a:ext cx="212725" cy="11595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803774" y="3432174"/>
              <a:ext cx="211200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489200" y="3897375"/>
              <a:ext cx="238125" cy="14287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955925" y="3222624"/>
              <a:ext cx="220725" cy="9677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2400300" y="3456050"/>
              <a:ext cx="220725" cy="9677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889125" y="3671823"/>
              <a:ext cx="212725" cy="11430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830451" y="3252723"/>
              <a:ext cx="212725" cy="969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811401" y="2865374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2379726" y="3038474"/>
              <a:ext cx="203200" cy="9690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862326" y="2862325"/>
              <a:ext cx="203200" cy="9677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425824" y="3027299"/>
              <a:ext cx="203200" cy="969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859275" y="2840100"/>
              <a:ext cx="203200" cy="9677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744537" y="3228974"/>
              <a:ext cx="212725" cy="11595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106362" y="3441699"/>
              <a:ext cx="212725" cy="11582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265237" y="3044824"/>
              <a:ext cx="203263" cy="9690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720724" y="2855849"/>
              <a:ext cx="203200" cy="969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77800" y="3021075"/>
              <a:ext cx="203200" cy="9677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84212" y="3690873"/>
              <a:ext cx="220662" cy="969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1290700" y="3460749"/>
              <a:ext cx="212725" cy="96774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250950" y="3927474"/>
              <a:ext cx="247650" cy="141224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037075" y="3202050"/>
              <a:ext cx="222250" cy="11430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311400" y="2701924"/>
              <a:ext cx="195325" cy="810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771775" y="2541524"/>
              <a:ext cx="195325" cy="7950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197100" y="2393949"/>
              <a:ext cx="195325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733550" y="2535300"/>
              <a:ext cx="195325" cy="80899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1255712" y="2686049"/>
              <a:ext cx="196913" cy="8102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190875" y="2403474"/>
              <a:ext cx="195325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311524" y="2695574"/>
              <a:ext cx="195325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721099" y="2544825"/>
              <a:ext cx="195325" cy="7937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259325" y="2679699"/>
              <a:ext cx="195199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1278000" y="2403474"/>
              <a:ext cx="195199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784224" y="2538475"/>
              <a:ext cx="195262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360362" y="2397124"/>
              <a:ext cx="195262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47650" y="2698749"/>
              <a:ext cx="195262" cy="7937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581524" y="2535300"/>
              <a:ext cx="196850" cy="7937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886324" y="2401950"/>
              <a:ext cx="196850" cy="80899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189600" y="2682874"/>
              <a:ext cx="196850" cy="8102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5480049" y="2541524"/>
              <a:ext cx="195325" cy="79501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5794374" y="2393949"/>
              <a:ext cx="195325" cy="793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746874" y="2405125"/>
              <a:ext cx="196850" cy="80899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191249" y="2703449"/>
              <a:ext cx="203200" cy="79501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485000" y="2555874"/>
              <a:ext cx="203200" cy="793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033651" y="5802312"/>
              <a:ext cx="311150" cy="176212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120775" y="6375399"/>
              <a:ext cx="303275" cy="1778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3536949" y="4908549"/>
              <a:ext cx="266700" cy="15087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132325" y="4554600"/>
              <a:ext cx="247650" cy="141224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4613274" y="4238624"/>
              <a:ext cx="247650" cy="13335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154675" y="3898899"/>
              <a:ext cx="238125" cy="14287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2857500" y="5337174"/>
              <a:ext cx="266700" cy="1508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573775" y="3657599"/>
              <a:ext cx="212725" cy="115824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6316725" y="3200399"/>
              <a:ext cx="212725" cy="114300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956299" y="3428999"/>
              <a:ext cx="212725" cy="96774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6627875" y="3016249"/>
              <a:ext cx="203200" cy="96900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6885050" y="2855849"/>
              <a:ext cx="204724" cy="96900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7150099" y="2701924"/>
              <a:ext cx="196850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7397749" y="2548000"/>
              <a:ext cx="195325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7623174" y="2403474"/>
              <a:ext cx="203200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7824850" y="2274824"/>
              <a:ext cx="176149" cy="79501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6086474" y="2273299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215000" y="2273299"/>
              <a:ext cx="177800" cy="7937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716525" y="2171699"/>
              <a:ext cx="176149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002275" y="205422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4792725" y="1860549"/>
              <a:ext cx="177800" cy="7937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3876674" y="2174874"/>
              <a:ext cx="177800" cy="8102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3651249" y="1939924"/>
              <a:ext cx="177800" cy="8102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3324224" y="2041524"/>
              <a:ext cx="177800" cy="81025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535425" y="2292349"/>
              <a:ext cx="176149" cy="79375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1758950" y="2263774"/>
              <a:ext cx="177800" cy="79375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968375" y="2041524"/>
              <a:ext cx="176212" cy="81025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482599" y="2158999"/>
              <a:ext cx="176212" cy="81025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46062" y="1835149"/>
              <a:ext cx="177800" cy="79375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7202550" y="2170049"/>
              <a:ext cx="168275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6994524" y="2289174"/>
              <a:ext cx="166750" cy="6985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6335775" y="2155824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5500750" y="2155824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4526025" y="1952624"/>
              <a:ext cx="168275" cy="6985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4249800" y="1763775"/>
              <a:ext cx="168275" cy="6985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4537074" y="1662175"/>
              <a:ext cx="168275" cy="71374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081401" y="1654174"/>
              <a:ext cx="168275" cy="7150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1725676" y="2030475"/>
              <a:ext cx="168275" cy="6985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1311275" y="2146299"/>
              <a:ext cx="168275" cy="71500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850900" y="2270124"/>
              <a:ext cx="168275" cy="7150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1006475" y="1685924"/>
              <a:ext cx="168275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2443226" y="1670049"/>
              <a:ext cx="168275" cy="7150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1776476" y="1690750"/>
              <a:ext cx="166624" cy="71374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6556374" y="2041524"/>
              <a:ext cx="176275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5518149" y="1849500"/>
              <a:ext cx="177800" cy="71374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5260974" y="1954275"/>
              <a:ext cx="177800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5037200" y="1768474"/>
              <a:ext cx="177800" cy="6985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3802125" y="1671700"/>
              <a:ext cx="177800" cy="71374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4394199" y="2298699"/>
              <a:ext cx="176275" cy="6985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4214875" y="205739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3968749" y="1843150"/>
              <a:ext cx="176275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3525900" y="1751075"/>
              <a:ext cx="177800" cy="6985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3219450" y="1847849"/>
              <a:ext cx="176275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974975" y="2155824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870200" y="1944750"/>
              <a:ext cx="176275" cy="71374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2757551" y="1746249"/>
              <a:ext cx="177800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511425" y="2049525"/>
              <a:ext cx="177800" cy="71374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187575" y="2135250"/>
              <a:ext cx="177800" cy="71374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2425700" y="1838324"/>
              <a:ext cx="177800" cy="7150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2052701" y="1943099"/>
              <a:ext cx="177800" cy="7150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2084451" y="1768474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716151" y="1854199"/>
              <a:ext cx="176149" cy="7150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90650" y="1782825"/>
              <a:ext cx="177800" cy="71374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1387475" y="1933574"/>
              <a:ext cx="176275" cy="71500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1077912" y="1860549"/>
              <a:ext cx="177800" cy="69850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650874" y="1958974"/>
              <a:ext cx="176212" cy="69850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687387" y="1749424"/>
              <a:ext cx="177800" cy="69850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187325" y="2085974"/>
              <a:ext cx="176212" cy="69850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1360550" y="1592325"/>
              <a:ext cx="160274" cy="603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127250" y="1611375"/>
              <a:ext cx="160400" cy="61849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2759075" y="1603375"/>
              <a:ext cx="160400" cy="6032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57625" y="1592325"/>
              <a:ext cx="158750" cy="61849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3681475" y="1497075"/>
              <a:ext cx="160274" cy="61849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4127499" y="1582800"/>
              <a:ext cx="160400" cy="61849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644775" y="2257424"/>
              <a:ext cx="168275" cy="8102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4057649" y="2409824"/>
              <a:ext cx="195325" cy="81025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5743574" y="2046350"/>
              <a:ext cx="177800" cy="80899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6016624" y="1927224"/>
              <a:ext cx="176275" cy="81025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3386200" y="1444625"/>
              <a:ext cx="125349" cy="53975"/>
            </a:xfrm>
            <a:prstGeom prst="rect">
              <a:avLst/>
            </a:prstGeom>
          </p:spPr>
        </p:pic>
        <p:pic>
          <p:nvPicPr>
            <p:cNvPr id="174" name="object 174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2005076" y="1444625"/>
              <a:ext cx="125349" cy="53975"/>
            </a:xfrm>
            <a:prstGeom prst="rect">
              <a:avLst/>
            </a:prstGeom>
          </p:spPr>
        </p:pic>
        <p:pic>
          <p:nvPicPr>
            <p:cNvPr id="175" name="object 175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2333625" y="1382775"/>
              <a:ext cx="125475" cy="53975"/>
            </a:xfrm>
            <a:prstGeom prst="rect">
              <a:avLst/>
            </a:prstGeom>
          </p:spPr>
        </p:pic>
        <p:pic>
          <p:nvPicPr>
            <p:cNvPr id="176" name="object 176"/>
            <p:cNvPicPr/>
            <p:nvPr/>
          </p:nvPicPr>
          <p:blipFill>
            <a:blip r:embed="rId164" cstate="print"/>
            <a:stretch>
              <a:fillRect/>
            </a:stretch>
          </p:blipFill>
          <p:spPr>
            <a:xfrm>
              <a:off x="2617851" y="1311275"/>
              <a:ext cx="131699" cy="53975"/>
            </a:xfrm>
            <a:prstGeom prst="rect">
              <a:avLst/>
            </a:prstGeom>
          </p:spPr>
        </p:pic>
      </p:grpSp>
      <p:pic>
        <p:nvPicPr>
          <p:cNvPr id="177" name="object 177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3043301" y="1382775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2728976" y="1468500"/>
            <a:ext cx="131699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3035300" y="1522475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2444750" y="1530350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1706626" y="1516125"/>
            <a:ext cx="160274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3146425" y="6396037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903726" y="5830887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5138801" y="4957698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634101" y="4575175"/>
            <a:ext cx="249174" cy="141224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89526" y="5364226"/>
            <a:ext cx="266700" cy="150749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6140450" y="4221226"/>
            <a:ext cx="239775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867525" y="3676650"/>
            <a:ext cx="212725" cy="11430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1351" y="3932301"/>
            <a:ext cx="247650" cy="141224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7478776" y="3213100"/>
            <a:ext cx="212725" cy="115824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194550" y="3435350"/>
            <a:ext cx="220725" cy="96900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718425" y="3051175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8191500" y="2705100"/>
            <a:ext cx="195325" cy="79375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0200" y="2871851"/>
            <a:ext cx="203200" cy="96774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5650" y="2565400"/>
            <a:ext cx="196850" cy="8102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5165725" y="6465887"/>
            <a:ext cx="311150" cy="168275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7801" y="2417698"/>
            <a:ext cx="195199" cy="8102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794375" y="5865812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7575550" y="5884862"/>
            <a:ext cx="319150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127875" y="6430962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6330950" y="5394325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765925" y="4989576"/>
            <a:ext cx="265175" cy="150749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8005826" y="5429250"/>
            <a:ext cx="265049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7226300" y="4564126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8401050" y="4949825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724900" y="4573651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7574026" y="4246626"/>
            <a:ext cx="247650" cy="131699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882001" y="3952875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8640826" y="3260725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191500" y="3676650"/>
            <a:ext cx="222250" cy="115824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440801" y="3457575"/>
            <a:ext cx="212725" cy="96774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858250" y="3071876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9029700" y="2878201"/>
            <a:ext cx="114299" cy="96774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8988425" y="4257675"/>
            <a:ext cx="15557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0" y="4551426"/>
            <a:ext cx="133350" cy="141224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1588" y="3935476"/>
            <a:ext cx="247649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0" y="2282825"/>
            <a:ext cx="152400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8926576" y="6369050"/>
            <a:ext cx="217424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xfrm>
            <a:off x="3626358" y="2682316"/>
            <a:ext cx="18923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grpSp>
        <p:nvGrpSpPr>
          <p:cNvPr id="222" name="object 222"/>
          <p:cNvGrpSpPr/>
          <p:nvPr/>
        </p:nvGrpSpPr>
        <p:grpSpPr>
          <a:xfrm>
            <a:off x="1249680" y="3800855"/>
            <a:ext cx="6673850" cy="2072639"/>
            <a:chOff x="1249680" y="3800855"/>
            <a:chExt cx="6673850" cy="2072639"/>
          </a:xfrm>
        </p:grpSpPr>
        <p:pic>
          <p:nvPicPr>
            <p:cNvPr id="223" name="object 223"/>
            <p:cNvPicPr/>
            <p:nvPr/>
          </p:nvPicPr>
          <p:blipFill>
            <a:blip r:embed="rId209" cstate="print"/>
            <a:stretch>
              <a:fillRect/>
            </a:stretch>
          </p:blipFill>
          <p:spPr>
            <a:xfrm>
              <a:off x="1249680" y="3800855"/>
              <a:ext cx="6673596" cy="902208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4069080" y="4386072"/>
              <a:ext cx="1033272" cy="902207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076956" y="4971288"/>
              <a:ext cx="3017520" cy="902208"/>
            </a:xfrm>
            <a:prstGeom prst="rect">
              <a:avLst/>
            </a:prstGeom>
          </p:spPr>
        </p:pic>
      </p:grpSp>
      <p:sp>
        <p:nvSpPr>
          <p:cNvPr id="226" name="object 226"/>
          <p:cNvSpPr txBox="1"/>
          <p:nvPr/>
        </p:nvSpPr>
        <p:spPr>
          <a:xfrm>
            <a:off x="1490852" y="3810987"/>
            <a:ext cx="6163310" cy="1781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20100"/>
              </a:lnSpc>
              <a:spcBef>
                <a:spcPts val="9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protocole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ETATS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LIENS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LS</a:t>
            </a:r>
            <a:endParaRPr sz="32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  <a:spcBef>
                <a:spcPts val="76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Link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State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3200">
              <a:latin typeface="Arial"/>
              <a:cs typeface="Arial"/>
            </a:endParaRPr>
          </a:p>
        </p:txBody>
      </p:sp>
      <p:sp>
        <p:nvSpPr>
          <p:cNvPr id="227" name="object 2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20</a:t>
            </a:fld>
            <a:endParaRPr spc="-25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107435" y="335279"/>
            <a:ext cx="296722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48610">
              <a:lnSpc>
                <a:spcPct val="100000"/>
              </a:lnSpc>
              <a:spcBef>
                <a:spcPts val="105"/>
              </a:spcBef>
            </a:pPr>
            <a:r>
              <a:t>DV et </a:t>
            </a:r>
            <a:r>
              <a:rPr spc="-25"/>
              <a:t>LS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90500" y="1278636"/>
            <a:ext cx="8953500" cy="2598420"/>
            <a:chOff x="190500" y="1278636"/>
            <a:chExt cx="8953500" cy="25984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0500" y="1513331"/>
              <a:ext cx="327659" cy="3337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89560" y="1278636"/>
              <a:ext cx="3625596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78707" y="1278636"/>
              <a:ext cx="4235195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77456" y="1278636"/>
              <a:ext cx="2066544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9560" y="1717548"/>
              <a:ext cx="4009644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762755" y="1717548"/>
              <a:ext cx="4572000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9560" y="2156460"/>
              <a:ext cx="2025395" cy="9022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50163" y="2947415"/>
              <a:ext cx="373380" cy="38862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22376" y="2703575"/>
              <a:ext cx="3895344" cy="78943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148328" y="2703575"/>
              <a:ext cx="588263" cy="78943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67200" y="2703575"/>
              <a:ext cx="568451" cy="78943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66259" y="2703575"/>
              <a:ext cx="588263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485132" y="2703575"/>
              <a:ext cx="4658868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22376" y="3087624"/>
              <a:ext cx="2231136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9389" y="1522602"/>
              <a:ext cx="278891" cy="284988"/>
            </a:xfrm>
            <a:prstGeom prst="rect">
              <a:avLst/>
            </a:prstGeom>
          </p:spPr>
        </p:pic>
      </p:grpSp>
      <p:grpSp>
        <p:nvGrpSpPr>
          <p:cNvPr id="32" name="object 32"/>
          <p:cNvGrpSpPr/>
          <p:nvPr/>
        </p:nvGrpSpPr>
        <p:grpSpPr>
          <a:xfrm>
            <a:off x="190500" y="4015740"/>
            <a:ext cx="8953500" cy="2598420"/>
            <a:chOff x="190500" y="4015740"/>
            <a:chExt cx="8953500" cy="2598420"/>
          </a:xfrm>
        </p:grpSpPr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0500" y="4250436"/>
              <a:ext cx="327659" cy="33375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89560" y="4015740"/>
              <a:ext cx="7888224" cy="9022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641335" y="4015740"/>
              <a:ext cx="1502664" cy="90220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89560" y="4454652"/>
              <a:ext cx="1891283" cy="90220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644396" y="4454652"/>
              <a:ext cx="4279391" cy="90220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387340" y="4454652"/>
              <a:ext cx="3756660" cy="90220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89560" y="4893564"/>
              <a:ext cx="3878579" cy="90220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50163" y="5684520"/>
              <a:ext cx="373380" cy="38862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22376" y="5440680"/>
              <a:ext cx="3895344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148328" y="5440680"/>
              <a:ext cx="588263" cy="78943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67200" y="5440680"/>
              <a:ext cx="568451" cy="78943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66259" y="5440680"/>
              <a:ext cx="588263" cy="78943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485132" y="5440680"/>
              <a:ext cx="4658868" cy="78943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22376" y="5824728"/>
              <a:ext cx="2231136" cy="78943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9389" y="4259707"/>
              <a:ext cx="278891" cy="284988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529539" y="1385443"/>
            <a:ext cx="8444865" cy="498538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99695">
              <a:lnSpc>
                <a:spcPts val="3460"/>
              </a:lnSpc>
              <a:spcBef>
                <a:spcPts val="53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protocoles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Vecteur</a:t>
            </a:r>
            <a:r>
              <a:rPr sz="3200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de</a:t>
            </a:r>
            <a:r>
              <a:rPr sz="32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distance</a:t>
            </a:r>
            <a:r>
              <a:rPr sz="3200" spc="-5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envoient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partie</a:t>
            </a:r>
            <a:r>
              <a:rPr sz="32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de</a:t>
            </a:r>
            <a:r>
              <a:rPr sz="32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leur</a:t>
            </a:r>
            <a:r>
              <a:rPr sz="32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table</a:t>
            </a:r>
            <a:r>
              <a:rPr sz="32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33CC33"/>
                </a:solidFill>
                <a:latin typeface="Arial"/>
                <a:cs typeface="Arial"/>
              </a:rPr>
              <a:t>de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routage.</a:t>
            </a:r>
            <a:endParaRPr sz="3200">
              <a:latin typeface="Arial"/>
              <a:cs typeface="Arial"/>
            </a:endParaRPr>
          </a:p>
          <a:p>
            <a:pPr marL="413384" marR="5080" indent="-287020">
              <a:lnSpc>
                <a:spcPts val="3020"/>
              </a:lnSpc>
              <a:spcBef>
                <a:spcPts val="67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information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sera-t-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elle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transférée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voisin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tiers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95"/>
              </a:spcBef>
              <a:buClr>
                <a:srgbClr val="CCCCFF"/>
              </a:buClr>
              <a:buFont typeface="Wingdings"/>
              <a:buChar char=""/>
            </a:pPr>
            <a:endParaRPr sz="2800">
              <a:latin typeface="Arial"/>
              <a:cs typeface="Arial"/>
            </a:endParaRPr>
          </a:p>
          <a:p>
            <a:pPr marL="12700" marR="143510" algn="just">
              <a:lnSpc>
                <a:spcPct val="9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protocoles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Etat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Lien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envoient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leurs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voisins</a:t>
            </a:r>
            <a:r>
              <a:rPr sz="32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données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réseaux</a:t>
            </a:r>
            <a:r>
              <a:rPr sz="32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auxquels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ils</a:t>
            </a:r>
            <a:r>
              <a:rPr sz="32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sont</a:t>
            </a:r>
            <a:r>
              <a:rPr sz="32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connectés.</a:t>
            </a:r>
            <a:endParaRPr sz="3200">
              <a:latin typeface="Arial"/>
              <a:cs typeface="Arial"/>
            </a:endParaRPr>
          </a:p>
          <a:p>
            <a:pPr marL="413384" marR="5080" indent="-287020" algn="just">
              <a:lnSpc>
                <a:spcPts val="3020"/>
              </a:lnSpc>
              <a:spcBef>
                <a:spcPts val="73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information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sera-t-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elle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transférée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voisin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tiers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21</a:t>
            </a:fld>
            <a:endParaRPr spc="-25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987" y="335279"/>
            <a:ext cx="9126855" cy="1885950"/>
            <a:chOff x="26987" y="335279"/>
            <a:chExt cx="9126855" cy="1885950"/>
          </a:xfrm>
        </p:grpSpPr>
        <p:sp>
          <p:nvSpPr>
            <p:cNvPr id="15" name="object 15"/>
            <p:cNvSpPr/>
            <p:nvPr/>
          </p:nvSpPr>
          <p:spPr>
            <a:xfrm>
              <a:off x="36512" y="1844674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27475" y="1793874"/>
              <a:ext cx="1435100" cy="4207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2747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4300" y="1706562"/>
              <a:ext cx="1435227" cy="3000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4337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3067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2747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6105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7368" y="335279"/>
              <a:ext cx="1505712" cy="123139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08532" y="335279"/>
              <a:ext cx="7694676" cy="123139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05"/>
              </a:spcBef>
            </a:pPr>
            <a:r>
              <a:rPr>
                <a:solidFill>
                  <a:srgbClr val="33CC33"/>
                </a:solidFill>
              </a:rPr>
              <a:t>DV</a:t>
            </a:r>
            <a:r>
              <a:rPr spc="-20">
                <a:solidFill>
                  <a:srgbClr val="33CC33"/>
                </a:solidFill>
              </a:rPr>
              <a:t> </a:t>
            </a:r>
            <a:r>
              <a:t>:</a:t>
            </a:r>
            <a:r>
              <a:rPr spc="5"/>
              <a:t> </a:t>
            </a:r>
            <a:r>
              <a:t>Le</a:t>
            </a:r>
            <a:r>
              <a:rPr spc="-10"/>
              <a:t> </a:t>
            </a:r>
            <a:r>
              <a:t>transfert</a:t>
            </a:r>
            <a:r>
              <a:rPr spc="5"/>
              <a:t> </a:t>
            </a:r>
            <a:r>
              <a:t>d’une</a:t>
            </a:r>
            <a:r>
              <a:rPr spc="-10"/>
              <a:t> annonce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312420" y="2912364"/>
            <a:ext cx="8303259" cy="1390015"/>
            <a:chOff x="312420" y="2912364"/>
            <a:chExt cx="8303259" cy="1390015"/>
          </a:xfrm>
        </p:grpSpPr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12420" y="2947416"/>
              <a:ext cx="842772" cy="84429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05256" y="2912364"/>
              <a:ext cx="7574280" cy="9022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943088" y="2912364"/>
              <a:ext cx="672083" cy="9022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05256" y="3400044"/>
              <a:ext cx="7616952" cy="902208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312420" y="4570476"/>
            <a:ext cx="8097520" cy="1390015"/>
            <a:chOff x="312420" y="4570476"/>
            <a:chExt cx="8097520" cy="1390015"/>
          </a:xfrm>
        </p:grpSpPr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2420" y="4605528"/>
              <a:ext cx="842772" cy="84429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05256" y="4570476"/>
              <a:ext cx="897636" cy="90220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266444" y="4570476"/>
              <a:ext cx="672083" cy="90220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02080" y="4570476"/>
              <a:ext cx="1754124" cy="90220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619755" y="4570476"/>
              <a:ext cx="2182368" cy="90220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378452" y="4570476"/>
              <a:ext cx="4030979" cy="90220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05256" y="5058156"/>
              <a:ext cx="1438656" cy="902208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535940" y="3018789"/>
            <a:ext cx="7809865" cy="2660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2300" marR="5080" indent="-610235">
              <a:lnSpc>
                <a:spcPct val="100000"/>
              </a:lnSpc>
              <a:spcBef>
                <a:spcPts val="105"/>
              </a:spcBef>
              <a:buClr>
                <a:srgbClr val="9999FF"/>
              </a:buClr>
              <a:buAutoNum type="arabicPeriod"/>
              <a:tabLst>
                <a:tab pos="622300" algn="l"/>
              </a:tabLst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R1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dit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peux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atteindre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sous-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5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hops,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AD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120.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95"/>
              </a:spcBef>
              <a:buClr>
                <a:srgbClr val="9999FF"/>
              </a:buClr>
              <a:buFont typeface="Arial"/>
              <a:buAutoNum type="arabicPeriod"/>
            </a:pPr>
            <a:endParaRPr sz="32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buClr>
                <a:srgbClr val="9999FF"/>
              </a:buClr>
              <a:buAutoNum type="arabicPeriod"/>
              <a:tabLst>
                <a:tab pos="622300" algn="l"/>
              </a:tabLst>
            </a:pP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meilleure</a:t>
            </a:r>
            <a:r>
              <a:rPr sz="32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route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endParaRPr sz="3200">
              <a:latin typeface="Arial"/>
              <a:cs typeface="Arial"/>
            </a:endParaRPr>
          </a:p>
          <a:p>
            <a:pPr marL="622300">
              <a:lnSpc>
                <a:spcPct val="100000"/>
              </a:lnSpc>
              <a:spcBef>
                <a:spcPts val="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6730343" y="1482196"/>
            <a:ext cx="1361055" cy="689043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7272908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44" name="object 44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113832" y="1488546"/>
            <a:ext cx="3031130" cy="1080091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618869" y="187680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22</a:t>
            </a:fld>
            <a:endParaRPr spc="-25"/>
          </a:p>
        </p:txBody>
      </p:sp>
      <p:sp>
        <p:nvSpPr>
          <p:cNvPr id="46" name="object 46"/>
          <p:cNvSpPr txBox="1"/>
          <p:nvPr/>
        </p:nvSpPr>
        <p:spPr>
          <a:xfrm>
            <a:off x="4464177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59404" y="2180082"/>
            <a:ext cx="833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en</a:t>
            </a:r>
            <a:r>
              <a:rPr sz="1200" b="1" spc="-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5</a:t>
            </a: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hops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987" y="335279"/>
            <a:ext cx="9126855" cy="1885950"/>
            <a:chOff x="26987" y="335279"/>
            <a:chExt cx="9126855" cy="1885950"/>
          </a:xfrm>
        </p:grpSpPr>
        <p:sp>
          <p:nvSpPr>
            <p:cNvPr id="15" name="object 15"/>
            <p:cNvSpPr/>
            <p:nvPr/>
          </p:nvSpPr>
          <p:spPr>
            <a:xfrm>
              <a:off x="36512" y="1844674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27475" y="1793874"/>
              <a:ext cx="1435100" cy="4207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2747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4300" y="1706562"/>
              <a:ext cx="1435227" cy="3000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4337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3067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2747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6105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7368" y="335279"/>
              <a:ext cx="1505712" cy="123139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08532" y="335279"/>
              <a:ext cx="7694676" cy="123139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05"/>
              </a:spcBef>
            </a:pPr>
            <a:r>
              <a:rPr>
                <a:solidFill>
                  <a:srgbClr val="33CC33"/>
                </a:solidFill>
              </a:rPr>
              <a:t>DV</a:t>
            </a:r>
            <a:r>
              <a:rPr spc="-20">
                <a:solidFill>
                  <a:srgbClr val="33CC33"/>
                </a:solidFill>
              </a:rPr>
              <a:t> </a:t>
            </a:r>
            <a:r>
              <a:t>:</a:t>
            </a:r>
            <a:r>
              <a:rPr spc="5"/>
              <a:t> </a:t>
            </a:r>
            <a:r>
              <a:t>Le</a:t>
            </a:r>
            <a:r>
              <a:rPr spc="-10"/>
              <a:t> </a:t>
            </a:r>
            <a:r>
              <a:t>transfert</a:t>
            </a:r>
            <a:r>
              <a:rPr spc="5"/>
              <a:t> </a:t>
            </a:r>
            <a:r>
              <a:t>d’une</a:t>
            </a:r>
            <a:r>
              <a:rPr spc="-10"/>
              <a:t> annonce</a:t>
            </a:r>
          </a:p>
        </p:txBody>
      </p:sp>
      <p:pic>
        <p:nvPicPr>
          <p:cNvPr id="28" name="object 2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94359" y="2855976"/>
            <a:ext cx="7932420" cy="789432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1644395" y="3810000"/>
            <a:ext cx="6288405" cy="1118870"/>
            <a:chOff x="1644395" y="3810000"/>
            <a:chExt cx="6288405" cy="1118870"/>
          </a:xfrm>
        </p:grpSpPr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44395" y="3810000"/>
              <a:ext cx="6288024" cy="67970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46503" y="4248912"/>
              <a:ext cx="6083808" cy="679704"/>
            </a:xfrm>
            <a:prstGeom prst="rect">
              <a:avLst/>
            </a:prstGeom>
          </p:spPr>
        </p:pic>
      </p:grpSp>
      <p:pic>
        <p:nvPicPr>
          <p:cNvPr id="32" name="object 3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2145792" y="5053584"/>
            <a:ext cx="5742432" cy="679704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802944" y="2948686"/>
            <a:ext cx="7483475" cy="2576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OUI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j’ai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meilleure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route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30"/>
              </a:spcBef>
            </a:pPr>
            <a:endParaRPr sz="2800">
              <a:latin typeface="Arial"/>
              <a:cs typeface="Arial"/>
            </a:endParaRPr>
          </a:p>
          <a:p>
            <a:pPr marL="103251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tiens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compte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l’annonce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reçue,</a:t>
            </a:r>
            <a:endParaRPr sz="2400">
              <a:latin typeface="Arial"/>
              <a:cs typeface="Arial"/>
            </a:endParaRPr>
          </a:p>
          <a:p>
            <a:pPr marL="1134110">
              <a:lnSpc>
                <a:spcPct val="100000"/>
              </a:lnSpc>
              <a:spcBef>
                <a:spcPts val="57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i.e.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modifie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routage.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sz="2400">
              <a:latin typeface="Arial"/>
              <a:cs typeface="Arial"/>
            </a:endParaRPr>
          </a:p>
          <a:p>
            <a:pPr marL="1533525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Je</a:t>
            </a:r>
            <a:r>
              <a:rPr sz="24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ne</a:t>
            </a:r>
            <a:r>
              <a:rPr sz="24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transfère</a:t>
            </a:r>
            <a:r>
              <a:rPr sz="2400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pas</a:t>
            </a:r>
            <a:r>
              <a:rPr sz="24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cette</a:t>
            </a:r>
            <a:r>
              <a:rPr sz="2400" spc="-7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annonce</a:t>
            </a:r>
            <a:r>
              <a:rPr sz="2400" spc="-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à</a:t>
            </a:r>
            <a:r>
              <a:rPr sz="24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0000"/>
                </a:solidFill>
                <a:latin typeface="Arial"/>
                <a:cs typeface="Arial"/>
              </a:rPr>
              <a:t>R3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34" name="object 3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730343" y="1482196"/>
            <a:ext cx="1361055" cy="689043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7272908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113832" y="1488546"/>
            <a:ext cx="3031130" cy="1080091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1618869" y="187680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64177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59404" y="2180082"/>
            <a:ext cx="833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en</a:t>
            </a:r>
            <a:r>
              <a:rPr sz="1200" b="1" spc="-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5</a:t>
            </a: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hops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5637466" y="1470215"/>
            <a:ext cx="822325" cy="822325"/>
            <a:chOff x="5637466" y="1470215"/>
            <a:chExt cx="822325" cy="822325"/>
          </a:xfrm>
        </p:grpSpPr>
        <p:sp>
          <p:nvSpPr>
            <p:cNvPr id="41" name="object 41"/>
            <p:cNvSpPr/>
            <p:nvPr/>
          </p:nvSpPr>
          <p:spPr>
            <a:xfrm>
              <a:off x="5642228" y="1474977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656717" y="0"/>
                  </a:moveTo>
                  <a:lnTo>
                    <a:pt x="401193" y="276098"/>
                  </a:lnTo>
                  <a:lnTo>
                    <a:pt x="125095" y="20447"/>
                  </a:lnTo>
                  <a:lnTo>
                    <a:pt x="0" y="155575"/>
                  </a:lnTo>
                  <a:lnTo>
                    <a:pt x="276098" y="411225"/>
                  </a:lnTo>
                  <a:lnTo>
                    <a:pt x="20447" y="687324"/>
                  </a:lnTo>
                  <a:lnTo>
                    <a:pt x="155575" y="812419"/>
                  </a:lnTo>
                  <a:lnTo>
                    <a:pt x="411099" y="536321"/>
                  </a:lnTo>
                  <a:lnTo>
                    <a:pt x="687197" y="791972"/>
                  </a:lnTo>
                  <a:lnTo>
                    <a:pt x="812292" y="656844"/>
                  </a:lnTo>
                  <a:lnTo>
                    <a:pt x="536194" y="401193"/>
                  </a:lnTo>
                  <a:lnTo>
                    <a:pt x="791845" y="125095"/>
                  </a:lnTo>
                  <a:lnTo>
                    <a:pt x="65671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642228" y="1474977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25095" y="20447"/>
                  </a:moveTo>
                  <a:lnTo>
                    <a:pt x="401193" y="276098"/>
                  </a:lnTo>
                  <a:lnTo>
                    <a:pt x="656717" y="0"/>
                  </a:lnTo>
                  <a:lnTo>
                    <a:pt x="791845" y="125095"/>
                  </a:lnTo>
                  <a:lnTo>
                    <a:pt x="536194" y="401193"/>
                  </a:lnTo>
                  <a:lnTo>
                    <a:pt x="812292" y="656844"/>
                  </a:lnTo>
                  <a:lnTo>
                    <a:pt x="687197" y="791972"/>
                  </a:lnTo>
                  <a:lnTo>
                    <a:pt x="411099" y="536321"/>
                  </a:lnTo>
                  <a:lnTo>
                    <a:pt x="155575" y="812419"/>
                  </a:lnTo>
                  <a:lnTo>
                    <a:pt x="20447" y="687324"/>
                  </a:lnTo>
                  <a:lnTo>
                    <a:pt x="276098" y="411225"/>
                  </a:lnTo>
                  <a:lnTo>
                    <a:pt x="0" y="155575"/>
                  </a:lnTo>
                  <a:lnTo>
                    <a:pt x="125095" y="20447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23</a:t>
            </a:fld>
            <a:endParaRPr spc="-25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987" y="335279"/>
            <a:ext cx="9126855" cy="1885950"/>
            <a:chOff x="26987" y="335279"/>
            <a:chExt cx="9126855" cy="1885950"/>
          </a:xfrm>
        </p:grpSpPr>
        <p:sp>
          <p:nvSpPr>
            <p:cNvPr id="15" name="object 15"/>
            <p:cNvSpPr/>
            <p:nvPr/>
          </p:nvSpPr>
          <p:spPr>
            <a:xfrm>
              <a:off x="36512" y="1844674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27475" y="1793874"/>
              <a:ext cx="1435100" cy="4207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2747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4300" y="1706562"/>
              <a:ext cx="1435227" cy="3000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4337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3067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2747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6105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7368" y="335279"/>
              <a:ext cx="1505712" cy="123139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08532" y="335279"/>
              <a:ext cx="7694676" cy="123139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05"/>
              </a:spcBef>
            </a:pPr>
            <a:r>
              <a:rPr>
                <a:solidFill>
                  <a:srgbClr val="33CC33"/>
                </a:solidFill>
              </a:rPr>
              <a:t>DV</a:t>
            </a:r>
            <a:r>
              <a:rPr spc="-20">
                <a:solidFill>
                  <a:srgbClr val="33CC33"/>
                </a:solidFill>
              </a:rPr>
              <a:t> </a:t>
            </a:r>
            <a:r>
              <a:t>:</a:t>
            </a:r>
            <a:r>
              <a:rPr spc="5"/>
              <a:t> </a:t>
            </a:r>
            <a:r>
              <a:t>Le</a:t>
            </a:r>
            <a:r>
              <a:rPr spc="-10"/>
              <a:t> </a:t>
            </a:r>
            <a:r>
              <a:t>transfert</a:t>
            </a:r>
            <a:r>
              <a:rPr spc="5"/>
              <a:t> </a:t>
            </a:r>
            <a:r>
              <a:t>d’une</a:t>
            </a:r>
            <a:r>
              <a:rPr spc="-10"/>
              <a:t> annonce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1383791" y="2843783"/>
            <a:ext cx="7065645" cy="3230880"/>
            <a:chOff x="1383791" y="2843783"/>
            <a:chExt cx="7065645" cy="3230880"/>
          </a:xfrm>
        </p:grpSpPr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33727" y="2843783"/>
              <a:ext cx="6211824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334512" y="3185159"/>
              <a:ext cx="3319272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72283" y="3992880"/>
              <a:ext cx="5288280" cy="67970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83791" y="4358639"/>
              <a:ext cx="7065264" cy="6797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144268" y="5029200"/>
              <a:ext cx="4588763" cy="6797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416039" y="5029200"/>
              <a:ext cx="1729739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214115" y="5394960"/>
              <a:ext cx="3863339" cy="67970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1560957" y="2936493"/>
            <a:ext cx="6685280" cy="2929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51484" algn="ctr">
              <a:lnSpc>
                <a:spcPts val="3025"/>
              </a:lnSpc>
              <a:spcBef>
                <a:spcPts val="9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NON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n’ai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meilleure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route</a:t>
            </a:r>
            <a:endParaRPr sz="2800">
              <a:latin typeface="Arial"/>
              <a:cs typeface="Arial"/>
            </a:endParaRPr>
          </a:p>
          <a:p>
            <a:pPr marL="151765" algn="ctr">
              <a:lnSpc>
                <a:spcPts val="3025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800">
              <a:latin typeface="Arial"/>
              <a:cs typeface="Arial"/>
            </a:endParaRPr>
          </a:p>
          <a:p>
            <a:pPr marL="901065">
              <a:lnSpc>
                <a:spcPct val="100000"/>
              </a:lnSpc>
              <a:spcBef>
                <a:spcPts val="29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tiens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compte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l’annonce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reçue,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i.e.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j’injecte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routage.</a:t>
            </a:r>
            <a:endParaRPr sz="2400">
              <a:latin typeface="Arial"/>
              <a:cs typeface="Arial"/>
            </a:endParaRPr>
          </a:p>
          <a:p>
            <a:pPr marL="457200" algn="ctr">
              <a:lnSpc>
                <a:spcPct val="100000"/>
              </a:lnSpc>
              <a:spcBef>
                <a:spcPts val="24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transfère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R3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annonce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modifiée</a:t>
            </a:r>
            <a:r>
              <a:rPr sz="2400" spc="-50">
                <a:solidFill>
                  <a:srgbClr val="FF0000"/>
                </a:solidFill>
                <a:latin typeface="Arial"/>
                <a:cs typeface="Arial"/>
              </a:rPr>
              <a:t> :</a:t>
            </a:r>
            <a:endParaRPr sz="2400">
              <a:latin typeface="Arial"/>
              <a:cs typeface="Arial"/>
            </a:endParaRPr>
          </a:p>
          <a:p>
            <a:pPr marL="459740" algn="ctr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j’ai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mis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jour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métrique.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5287962" y="1482196"/>
            <a:ext cx="2803436" cy="1078440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7272908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113832" y="1488546"/>
            <a:ext cx="3031130" cy="1080091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1618869" y="187680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24</a:t>
            </a:fld>
            <a:endParaRPr spc="-25"/>
          </a:p>
        </p:txBody>
      </p:sp>
      <p:sp>
        <p:nvSpPr>
          <p:cNvPr id="41" name="object 41"/>
          <p:cNvSpPr txBox="1"/>
          <p:nvPr/>
        </p:nvSpPr>
        <p:spPr>
          <a:xfrm>
            <a:off x="4464177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859404" y="2180082"/>
            <a:ext cx="833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en</a:t>
            </a:r>
            <a:r>
              <a:rPr sz="1200" b="1" spc="-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5</a:t>
            </a: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hops</a:t>
            </a:r>
            <a:endParaRPr sz="12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741034" y="2172080"/>
            <a:ext cx="833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en</a:t>
            </a:r>
            <a:r>
              <a:rPr sz="1200" b="1" spc="-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6</a:t>
            </a: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hops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987" y="335279"/>
            <a:ext cx="9126855" cy="1885950"/>
            <a:chOff x="26987" y="335279"/>
            <a:chExt cx="9126855" cy="1885950"/>
          </a:xfrm>
        </p:grpSpPr>
        <p:sp>
          <p:nvSpPr>
            <p:cNvPr id="15" name="object 15"/>
            <p:cNvSpPr/>
            <p:nvPr/>
          </p:nvSpPr>
          <p:spPr>
            <a:xfrm>
              <a:off x="36512" y="1844674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27475" y="1793874"/>
              <a:ext cx="1435100" cy="4207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2747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4300" y="1706562"/>
              <a:ext cx="1435227" cy="3000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4337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3067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2747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6105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3088" y="335279"/>
              <a:ext cx="1412748" cy="123139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62811" y="335279"/>
              <a:ext cx="7694676" cy="123139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>
                <a:solidFill>
                  <a:srgbClr val="FF0000"/>
                </a:solidFill>
              </a:rPr>
              <a:t>LS</a:t>
            </a:r>
            <a:r>
              <a:rPr spc="-5">
                <a:solidFill>
                  <a:srgbClr val="FF0000"/>
                </a:solidFill>
              </a:rPr>
              <a:t> </a:t>
            </a:r>
            <a:r>
              <a:t>:</a:t>
            </a:r>
            <a:r>
              <a:rPr spc="-5"/>
              <a:t> </a:t>
            </a:r>
            <a:r>
              <a:t>Le</a:t>
            </a:r>
            <a:r>
              <a:rPr spc="10"/>
              <a:t> </a:t>
            </a:r>
            <a:r>
              <a:t>transfert d’une</a:t>
            </a:r>
            <a:r>
              <a:rPr spc="-5"/>
              <a:t> </a:t>
            </a:r>
            <a:r>
              <a:rPr spc="-10"/>
              <a:t>annonce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342900" y="2886455"/>
            <a:ext cx="7766684" cy="1871980"/>
            <a:chOff x="342900" y="2886455"/>
            <a:chExt cx="7766684" cy="1871980"/>
          </a:xfrm>
        </p:grpSpPr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42900" y="2918459"/>
              <a:ext cx="736092" cy="73609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37259" y="2886455"/>
              <a:ext cx="6114288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7259" y="3270503"/>
              <a:ext cx="4212336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01724" y="3749039"/>
              <a:ext cx="5387339" cy="6797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583679" y="3749039"/>
              <a:ext cx="507492" cy="6797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685788" y="3749039"/>
              <a:ext cx="1423416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318004" y="4078223"/>
              <a:ext cx="5521452" cy="679704"/>
            </a:xfrm>
            <a:prstGeom prst="rect">
              <a:avLst/>
            </a:prstGeom>
          </p:spPr>
        </p:pic>
      </p:grpSp>
      <p:grpSp>
        <p:nvGrpSpPr>
          <p:cNvPr id="36" name="object 36"/>
          <p:cNvGrpSpPr/>
          <p:nvPr/>
        </p:nvGrpSpPr>
        <p:grpSpPr>
          <a:xfrm>
            <a:off x="342900" y="4940808"/>
            <a:ext cx="8429625" cy="1173480"/>
            <a:chOff x="342900" y="4940808"/>
            <a:chExt cx="8429625" cy="1173480"/>
          </a:xfrm>
        </p:grpSpPr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42900" y="4972812"/>
              <a:ext cx="736092" cy="73609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37259" y="4940808"/>
              <a:ext cx="2904743" cy="78943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372611" y="4940808"/>
              <a:ext cx="1043939" cy="78943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046220" y="4940808"/>
              <a:ext cx="4725924" cy="78943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937259" y="5324856"/>
              <a:ext cx="6470903" cy="789432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535940" y="2979166"/>
            <a:ext cx="7898130" cy="289115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622300" marR="1725295" indent="-610235">
              <a:lnSpc>
                <a:spcPts val="3020"/>
              </a:lnSpc>
              <a:spcBef>
                <a:spcPts val="480"/>
              </a:spcBef>
              <a:tabLst>
                <a:tab pos="622300" algn="l"/>
              </a:tabLst>
            </a:pPr>
            <a:r>
              <a:rPr sz="2800" spc="-25">
                <a:solidFill>
                  <a:srgbClr val="9999FF"/>
                </a:solidFill>
                <a:latin typeface="Arial"/>
                <a:cs typeface="Arial"/>
              </a:rPr>
              <a:t>1.</a:t>
            </a:r>
            <a:r>
              <a:rPr sz="2800">
                <a:solidFill>
                  <a:srgbClr val="9999FF"/>
                </a:solidFill>
                <a:latin typeface="Arial"/>
                <a:cs typeface="Arial"/>
              </a:rPr>
              <a:t>	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R1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m’envoie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annonce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les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informations</a:t>
            </a:r>
            <a:r>
              <a:rPr sz="2800" spc="-1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suivantes</a:t>
            </a:r>
            <a:r>
              <a:rPr sz="2800" spc="-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1256030">
              <a:lnSpc>
                <a:spcPts val="2735"/>
              </a:lnSpc>
              <a:spcBef>
                <a:spcPts val="265"/>
              </a:spcBef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«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routeur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R9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est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connecté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au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sous-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réseau</a:t>
            </a:r>
            <a:endParaRPr sz="2400">
              <a:latin typeface="Arial"/>
              <a:cs typeface="Arial"/>
            </a:endParaRPr>
          </a:p>
          <a:p>
            <a:pPr marL="1972310">
              <a:lnSpc>
                <a:spcPts val="2735"/>
              </a:lnSpc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10.0.0.0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/24,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coût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du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lien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5,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AD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110.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»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39"/>
              </a:spcBef>
            </a:pPr>
            <a:endParaRPr sz="2400">
              <a:latin typeface="Arial"/>
              <a:cs typeface="Arial"/>
            </a:endParaRPr>
          </a:p>
          <a:p>
            <a:pPr marL="622300" marR="5080" indent="-610235">
              <a:lnSpc>
                <a:spcPts val="3020"/>
              </a:lnSpc>
              <a:spcBef>
                <a:spcPts val="5"/>
              </a:spcBef>
              <a:tabLst>
                <a:tab pos="622300" algn="l"/>
              </a:tabLst>
            </a:pPr>
            <a:r>
              <a:rPr sz="2800" spc="-25">
                <a:solidFill>
                  <a:srgbClr val="9999FF"/>
                </a:solidFill>
                <a:latin typeface="Arial"/>
                <a:cs typeface="Arial"/>
              </a:rPr>
              <a:t>2.</a:t>
            </a:r>
            <a:r>
              <a:rPr sz="2800">
                <a:solidFill>
                  <a:srgbClr val="9999FF"/>
                </a:solidFill>
                <a:latin typeface="Arial"/>
                <a:cs typeface="Arial"/>
              </a:rPr>
              <a:t>	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pose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pas</a:t>
            </a:r>
            <a:r>
              <a:rPr sz="28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question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savoir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j’ai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meilleure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route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43" name="object 43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6730343" y="1482196"/>
            <a:ext cx="1361055" cy="689043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7272908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45" name="object 45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113832" y="1488546"/>
            <a:ext cx="3102631" cy="1080091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1618869" y="187680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464177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640329" y="2180082"/>
            <a:ext cx="1197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R9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~</a:t>
            </a:r>
            <a:r>
              <a:rPr sz="1200" b="1" spc="1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-3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métrique</a:t>
            </a:r>
            <a:r>
              <a:rPr sz="1200" b="1" spc="-4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469961" y="3698938"/>
            <a:ext cx="6636384" cy="1162050"/>
            <a:chOff x="1469961" y="3698938"/>
            <a:chExt cx="6636384" cy="1162050"/>
          </a:xfrm>
        </p:grpSpPr>
        <p:sp>
          <p:nvSpPr>
            <p:cNvPr id="50" name="object 50"/>
            <p:cNvSpPr/>
            <p:nvPr/>
          </p:nvSpPr>
          <p:spPr>
            <a:xfrm>
              <a:off x="1474851" y="3703701"/>
              <a:ext cx="6626225" cy="1152525"/>
            </a:xfrm>
            <a:custGeom>
              <a:avLst/>
              <a:gdLst/>
              <a:ahLst/>
              <a:cxnLst/>
              <a:rect l="l" t="t" r="r" b="b"/>
              <a:pathLst>
                <a:path w="6626225" h="1152525">
                  <a:moveTo>
                    <a:pt x="0" y="216026"/>
                  </a:moveTo>
                  <a:lnTo>
                    <a:pt x="5643" y="188005"/>
                  </a:lnTo>
                  <a:lnTo>
                    <a:pt x="21050" y="165115"/>
                  </a:lnTo>
                  <a:lnTo>
                    <a:pt x="43934" y="149679"/>
                  </a:lnTo>
                  <a:lnTo>
                    <a:pt x="72009" y="144018"/>
                  </a:lnTo>
                  <a:lnTo>
                    <a:pt x="6482080" y="144018"/>
                  </a:lnTo>
                  <a:lnTo>
                    <a:pt x="6482080" y="72009"/>
                  </a:lnTo>
                  <a:lnTo>
                    <a:pt x="6487741" y="43934"/>
                  </a:lnTo>
                  <a:lnTo>
                    <a:pt x="6503177" y="21050"/>
                  </a:lnTo>
                  <a:lnTo>
                    <a:pt x="6526067" y="5643"/>
                  </a:lnTo>
                  <a:lnTo>
                    <a:pt x="6554089" y="0"/>
                  </a:lnTo>
                  <a:lnTo>
                    <a:pt x="6582183" y="5643"/>
                  </a:lnTo>
                  <a:lnTo>
                    <a:pt x="6605111" y="21050"/>
                  </a:lnTo>
                  <a:lnTo>
                    <a:pt x="6620561" y="43934"/>
                  </a:lnTo>
                  <a:lnTo>
                    <a:pt x="6626225" y="72009"/>
                  </a:lnTo>
                  <a:lnTo>
                    <a:pt x="6626225" y="936371"/>
                  </a:lnTo>
                  <a:lnTo>
                    <a:pt x="6620561" y="964392"/>
                  </a:lnTo>
                  <a:lnTo>
                    <a:pt x="6605111" y="987282"/>
                  </a:lnTo>
                  <a:lnTo>
                    <a:pt x="6582183" y="1002718"/>
                  </a:lnTo>
                  <a:lnTo>
                    <a:pt x="6554089" y="1008380"/>
                  </a:lnTo>
                  <a:lnTo>
                    <a:pt x="144018" y="1008380"/>
                  </a:lnTo>
                  <a:lnTo>
                    <a:pt x="144018" y="1080389"/>
                  </a:lnTo>
                  <a:lnTo>
                    <a:pt x="138356" y="1108483"/>
                  </a:lnTo>
                  <a:lnTo>
                    <a:pt x="122920" y="1131411"/>
                  </a:lnTo>
                  <a:lnTo>
                    <a:pt x="100030" y="1146861"/>
                  </a:lnTo>
                  <a:lnTo>
                    <a:pt x="72009" y="1152525"/>
                  </a:lnTo>
                  <a:lnTo>
                    <a:pt x="43934" y="1146861"/>
                  </a:lnTo>
                  <a:lnTo>
                    <a:pt x="21050" y="1131411"/>
                  </a:lnTo>
                  <a:lnTo>
                    <a:pt x="5643" y="1108483"/>
                  </a:lnTo>
                  <a:lnTo>
                    <a:pt x="0" y="1080389"/>
                  </a:lnTo>
                  <a:lnTo>
                    <a:pt x="0" y="216026"/>
                  </a:lnTo>
                  <a:close/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952168" y="3770947"/>
              <a:ext cx="153670" cy="81533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469961" y="3878897"/>
              <a:ext cx="153669" cy="117601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618869" y="3919728"/>
              <a:ext cx="0" cy="792480"/>
            </a:xfrm>
            <a:custGeom>
              <a:avLst/>
              <a:gdLst/>
              <a:ahLst/>
              <a:cxnLst/>
              <a:rect l="l" t="t" r="r" b="b"/>
              <a:pathLst>
                <a:path h="792479">
                  <a:moveTo>
                    <a:pt x="0" y="0"/>
                  </a:moveTo>
                  <a:lnTo>
                    <a:pt x="0" y="792353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25</a:t>
            </a:fld>
            <a:endParaRPr spc="-25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6987" y="335279"/>
            <a:ext cx="9126855" cy="1885950"/>
            <a:chOff x="26987" y="335279"/>
            <a:chExt cx="9126855" cy="1885950"/>
          </a:xfrm>
        </p:grpSpPr>
        <p:sp>
          <p:nvSpPr>
            <p:cNvPr id="15" name="object 15"/>
            <p:cNvSpPr/>
            <p:nvPr/>
          </p:nvSpPr>
          <p:spPr>
            <a:xfrm>
              <a:off x="36512" y="1844674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27475" y="1793874"/>
              <a:ext cx="1435100" cy="4207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2747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24300" y="1706562"/>
              <a:ext cx="1435227" cy="30003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27475" y="1484376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4337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3067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2747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6105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3088" y="335279"/>
              <a:ext cx="1412748" cy="123139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62811" y="335279"/>
              <a:ext cx="7694676" cy="1231392"/>
            </a:xfrm>
            <a:prstGeom prst="rect">
              <a:avLst/>
            </a:prstGeom>
          </p:spPr>
        </p:pic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>
                <a:solidFill>
                  <a:srgbClr val="FF0000"/>
                </a:solidFill>
              </a:rPr>
              <a:t>LS</a:t>
            </a:r>
            <a:r>
              <a:rPr spc="-5">
                <a:solidFill>
                  <a:srgbClr val="FF0000"/>
                </a:solidFill>
              </a:rPr>
              <a:t> </a:t>
            </a:r>
            <a:r>
              <a:t>:</a:t>
            </a:r>
            <a:r>
              <a:rPr spc="-5"/>
              <a:t> </a:t>
            </a:r>
            <a:r>
              <a:t>Le</a:t>
            </a:r>
            <a:r>
              <a:rPr spc="10"/>
              <a:t> </a:t>
            </a:r>
            <a:r>
              <a:t>transfert d’une</a:t>
            </a:r>
            <a:r>
              <a:rPr spc="-5"/>
              <a:t> </a:t>
            </a:r>
            <a:r>
              <a:rPr spc="-10"/>
              <a:t>annonce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688848" y="2886455"/>
            <a:ext cx="7894320" cy="1871980"/>
            <a:chOff x="688848" y="2886455"/>
            <a:chExt cx="7894320" cy="1871980"/>
          </a:xfrm>
        </p:grpSpPr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8848" y="2886455"/>
              <a:ext cx="7894320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232659" y="3270503"/>
              <a:ext cx="2526791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90059" y="3270503"/>
              <a:ext cx="2962656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979919" y="3270503"/>
              <a:ext cx="568451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03248" y="3749039"/>
              <a:ext cx="5387339" cy="6797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585204" y="3749039"/>
              <a:ext cx="507492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687312" y="3749039"/>
              <a:ext cx="1423416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319527" y="4078223"/>
              <a:ext cx="5521452" cy="679704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896518" y="2979166"/>
            <a:ext cx="7351395" cy="156972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556385" marR="5080" indent="-1544320">
              <a:lnSpc>
                <a:spcPts val="3020"/>
              </a:lnSpc>
              <a:spcBef>
                <a:spcPts val="480"/>
              </a:spcBef>
              <a:tabLst>
                <a:tab pos="6304280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J’envoie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systématiquement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information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à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voisins,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sans</a:t>
            </a:r>
            <a:r>
              <a:rPr sz="2800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la</a:t>
            </a:r>
            <a:r>
              <a:rPr sz="28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0000"/>
                </a:solidFill>
                <a:latin typeface="Arial"/>
                <a:cs typeface="Arial"/>
              </a:rPr>
              <a:t>modifier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	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895985">
              <a:lnSpc>
                <a:spcPts val="2735"/>
              </a:lnSpc>
              <a:spcBef>
                <a:spcPts val="265"/>
              </a:spcBef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«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routeur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R9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est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connecté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au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sous-réseau</a:t>
            </a:r>
            <a:endParaRPr sz="2400">
              <a:latin typeface="Arial"/>
              <a:cs typeface="Arial"/>
            </a:endParaRPr>
          </a:p>
          <a:p>
            <a:pPr marL="1612265">
              <a:lnSpc>
                <a:spcPts val="2735"/>
              </a:lnSpc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10.0.0.0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/24,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coût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du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lien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5,</a:t>
            </a:r>
            <a:r>
              <a:rPr sz="2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AD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110.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»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38" name="object 38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6730343" y="1482196"/>
            <a:ext cx="1361055" cy="689043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7272908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40" name="object 4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113832" y="1488546"/>
            <a:ext cx="3102631" cy="1080091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1618869" y="187680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464177" y="1884679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640329" y="2180082"/>
            <a:ext cx="1197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R9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~</a:t>
            </a:r>
            <a:r>
              <a:rPr sz="1200" b="1" spc="1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-3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métrique</a:t>
            </a:r>
            <a:r>
              <a:rPr sz="1200" b="1" spc="-4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5287962" y="2200338"/>
            <a:ext cx="1881505" cy="368300"/>
            <a:chOff x="5287962" y="2200338"/>
            <a:chExt cx="1881505" cy="368300"/>
          </a:xfrm>
        </p:grpSpPr>
        <p:sp>
          <p:nvSpPr>
            <p:cNvPr id="45" name="object 45"/>
            <p:cNvSpPr/>
            <p:nvPr/>
          </p:nvSpPr>
          <p:spPr>
            <a:xfrm>
              <a:off x="5292725" y="2205101"/>
              <a:ext cx="1871980" cy="358775"/>
            </a:xfrm>
            <a:custGeom>
              <a:avLst/>
              <a:gdLst/>
              <a:ahLst/>
              <a:cxnLst/>
              <a:rect l="l" t="t" r="r" b="b"/>
              <a:pathLst>
                <a:path w="1871979" h="358775">
                  <a:moveTo>
                    <a:pt x="1403730" y="0"/>
                  </a:moveTo>
                  <a:lnTo>
                    <a:pt x="0" y="0"/>
                  </a:lnTo>
                  <a:lnTo>
                    <a:pt x="467867" y="179324"/>
                  </a:lnTo>
                  <a:lnTo>
                    <a:pt x="0" y="358775"/>
                  </a:lnTo>
                  <a:lnTo>
                    <a:pt x="1403730" y="358775"/>
                  </a:lnTo>
                  <a:lnTo>
                    <a:pt x="1871726" y="179324"/>
                  </a:lnTo>
                  <a:lnTo>
                    <a:pt x="1403730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292725" y="2205101"/>
              <a:ext cx="1871980" cy="358775"/>
            </a:xfrm>
            <a:custGeom>
              <a:avLst/>
              <a:gdLst/>
              <a:ahLst/>
              <a:cxnLst/>
              <a:rect l="l" t="t" r="r" b="b"/>
              <a:pathLst>
                <a:path w="1871979" h="358775">
                  <a:moveTo>
                    <a:pt x="0" y="0"/>
                  </a:moveTo>
                  <a:lnTo>
                    <a:pt x="1403730" y="0"/>
                  </a:lnTo>
                  <a:lnTo>
                    <a:pt x="1871726" y="179324"/>
                  </a:lnTo>
                  <a:lnTo>
                    <a:pt x="1403730" y="358775"/>
                  </a:lnTo>
                  <a:lnTo>
                    <a:pt x="0" y="358775"/>
                  </a:lnTo>
                  <a:lnTo>
                    <a:pt x="467867" y="17932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5593460" y="2180082"/>
            <a:ext cx="1197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R9</a:t>
            </a:r>
            <a:r>
              <a:rPr sz="1200" b="1" spc="-2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~</a:t>
            </a:r>
            <a:r>
              <a:rPr sz="1200" b="1" spc="10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10.0.0.0</a:t>
            </a:r>
            <a:r>
              <a:rPr sz="1200" b="1" spc="-3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25">
                <a:solidFill>
                  <a:srgbClr val="003399"/>
                </a:solidFill>
                <a:latin typeface="Arial"/>
                <a:cs typeface="Arial"/>
              </a:rPr>
              <a:t>/24</a:t>
            </a:r>
            <a:endParaRPr sz="1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200" b="1">
                <a:solidFill>
                  <a:srgbClr val="003399"/>
                </a:solidFill>
                <a:latin typeface="Arial"/>
                <a:cs typeface="Arial"/>
              </a:rPr>
              <a:t>métrique</a:t>
            </a:r>
            <a:r>
              <a:rPr sz="1200" b="1" spc="-45">
                <a:solidFill>
                  <a:srgbClr val="003399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469961" y="3698938"/>
            <a:ext cx="6636384" cy="1162050"/>
            <a:chOff x="1469961" y="3698938"/>
            <a:chExt cx="6636384" cy="1162050"/>
          </a:xfrm>
        </p:grpSpPr>
        <p:sp>
          <p:nvSpPr>
            <p:cNvPr id="49" name="object 49"/>
            <p:cNvSpPr/>
            <p:nvPr/>
          </p:nvSpPr>
          <p:spPr>
            <a:xfrm>
              <a:off x="1474851" y="3703701"/>
              <a:ext cx="6626225" cy="1152525"/>
            </a:xfrm>
            <a:custGeom>
              <a:avLst/>
              <a:gdLst/>
              <a:ahLst/>
              <a:cxnLst/>
              <a:rect l="l" t="t" r="r" b="b"/>
              <a:pathLst>
                <a:path w="6626225" h="1152525">
                  <a:moveTo>
                    <a:pt x="0" y="216026"/>
                  </a:moveTo>
                  <a:lnTo>
                    <a:pt x="5643" y="188005"/>
                  </a:lnTo>
                  <a:lnTo>
                    <a:pt x="21050" y="165115"/>
                  </a:lnTo>
                  <a:lnTo>
                    <a:pt x="43934" y="149679"/>
                  </a:lnTo>
                  <a:lnTo>
                    <a:pt x="72009" y="144018"/>
                  </a:lnTo>
                  <a:lnTo>
                    <a:pt x="6482080" y="144018"/>
                  </a:lnTo>
                  <a:lnTo>
                    <a:pt x="6482080" y="72009"/>
                  </a:lnTo>
                  <a:lnTo>
                    <a:pt x="6487741" y="43934"/>
                  </a:lnTo>
                  <a:lnTo>
                    <a:pt x="6503177" y="21050"/>
                  </a:lnTo>
                  <a:lnTo>
                    <a:pt x="6526067" y="5643"/>
                  </a:lnTo>
                  <a:lnTo>
                    <a:pt x="6554089" y="0"/>
                  </a:lnTo>
                  <a:lnTo>
                    <a:pt x="6582183" y="5643"/>
                  </a:lnTo>
                  <a:lnTo>
                    <a:pt x="6605111" y="21050"/>
                  </a:lnTo>
                  <a:lnTo>
                    <a:pt x="6620561" y="43934"/>
                  </a:lnTo>
                  <a:lnTo>
                    <a:pt x="6626225" y="72009"/>
                  </a:lnTo>
                  <a:lnTo>
                    <a:pt x="6626225" y="936371"/>
                  </a:lnTo>
                  <a:lnTo>
                    <a:pt x="6620561" y="964392"/>
                  </a:lnTo>
                  <a:lnTo>
                    <a:pt x="6605111" y="987282"/>
                  </a:lnTo>
                  <a:lnTo>
                    <a:pt x="6582183" y="1002718"/>
                  </a:lnTo>
                  <a:lnTo>
                    <a:pt x="6554089" y="1008380"/>
                  </a:lnTo>
                  <a:lnTo>
                    <a:pt x="144018" y="1008380"/>
                  </a:lnTo>
                  <a:lnTo>
                    <a:pt x="144018" y="1080389"/>
                  </a:lnTo>
                  <a:lnTo>
                    <a:pt x="138356" y="1108483"/>
                  </a:lnTo>
                  <a:lnTo>
                    <a:pt x="122920" y="1131411"/>
                  </a:lnTo>
                  <a:lnTo>
                    <a:pt x="100030" y="1146861"/>
                  </a:lnTo>
                  <a:lnTo>
                    <a:pt x="72009" y="1152525"/>
                  </a:lnTo>
                  <a:lnTo>
                    <a:pt x="43934" y="1146861"/>
                  </a:lnTo>
                  <a:lnTo>
                    <a:pt x="21050" y="1131411"/>
                  </a:lnTo>
                  <a:lnTo>
                    <a:pt x="5643" y="1108483"/>
                  </a:lnTo>
                  <a:lnTo>
                    <a:pt x="0" y="1080389"/>
                  </a:lnTo>
                  <a:lnTo>
                    <a:pt x="0" y="216026"/>
                  </a:lnTo>
                  <a:close/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952168" y="3770947"/>
              <a:ext cx="153670" cy="81533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469961" y="3878897"/>
              <a:ext cx="153669" cy="117601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1618869" y="3919728"/>
              <a:ext cx="0" cy="792480"/>
            </a:xfrm>
            <a:custGeom>
              <a:avLst/>
              <a:gdLst/>
              <a:ahLst/>
              <a:cxnLst/>
              <a:rect l="l" t="t" r="r" b="b"/>
              <a:pathLst>
                <a:path h="792479">
                  <a:moveTo>
                    <a:pt x="0" y="0"/>
                  </a:moveTo>
                  <a:lnTo>
                    <a:pt x="0" y="792353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26</a:t>
            </a:fld>
            <a:endParaRPr spc="-25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002535" y="335279"/>
            <a:ext cx="5175504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43075">
              <a:lnSpc>
                <a:spcPct val="100000"/>
              </a:lnSpc>
              <a:spcBef>
                <a:spcPts val="105"/>
              </a:spcBef>
            </a:pPr>
            <a:r>
              <a:t>LS :</a:t>
            </a:r>
            <a:r>
              <a:rPr spc="5"/>
              <a:t> </a:t>
            </a:r>
            <a:r>
              <a:t>les</a:t>
            </a:r>
            <a:r>
              <a:rPr spc="5"/>
              <a:t> </a:t>
            </a:r>
            <a:r>
              <a:rPr spc="-10"/>
              <a:t>annonces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41019" y="1488947"/>
            <a:ext cx="6322060" cy="1158240"/>
            <a:chOff x="541019" y="1488947"/>
            <a:chExt cx="6322060" cy="11582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696211"/>
              <a:ext cx="283464" cy="2910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0559" y="1488947"/>
              <a:ext cx="2845307" cy="78943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046475" y="1488947"/>
              <a:ext cx="3816096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2177795"/>
              <a:ext cx="323088" cy="33375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01851" y="1967483"/>
              <a:ext cx="1845564" cy="67970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542031" y="1967483"/>
              <a:ext cx="2353056" cy="67970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48639" y="1703831"/>
              <a:ext cx="240792" cy="248412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541019" y="2763011"/>
            <a:ext cx="6728459" cy="3505200"/>
            <a:chOff x="541019" y="2763011"/>
            <a:chExt cx="6728459" cy="3505200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2970275"/>
              <a:ext cx="283464" cy="29108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0559" y="2763011"/>
              <a:ext cx="3380232" cy="78943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3451859"/>
              <a:ext cx="323088" cy="33375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01851" y="3241547"/>
              <a:ext cx="6167628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55419" y="3799331"/>
              <a:ext cx="214883" cy="21488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531619" y="3653027"/>
              <a:ext cx="1685544" cy="56997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75787" y="3653027"/>
              <a:ext cx="426720" cy="56997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961131" y="3653027"/>
              <a:ext cx="595883" cy="56997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4189475"/>
              <a:ext cx="323088" cy="33375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01851" y="3979163"/>
              <a:ext cx="1370075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6544" y="3979163"/>
              <a:ext cx="507492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168652" y="3979163"/>
              <a:ext cx="2592324" cy="6797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4591811"/>
              <a:ext cx="323088" cy="33375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01851" y="4381500"/>
              <a:ext cx="2964180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660647" y="4381500"/>
              <a:ext cx="507491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762755" y="4381500"/>
              <a:ext cx="1336548" cy="67970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4994147"/>
              <a:ext cx="323088" cy="33375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101851" y="4783835"/>
              <a:ext cx="3826764" cy="67970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5396483"/>
              <a:ext cx="323088" cy="33375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101851" y="5186172"/>
              <a:ext cx="2284476" cy="67970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4399" y="5798819"/>
              <a:ext cx="323088" cy="33375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01851" y="5588507"/>
              <a:ext cx="1202436" cy="67970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48639" y="2977895"/>
              <a:ext cx="240792" cy="24841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63039" y="3806951"/>
              <a:ext cx="178308" cy="178307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878839" y="1535844"/>
            <a:ext cx="6188710" cy="452437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Ces</a:t>
            </a:r>
            <a:r>
              <a:rPr sz="2800" spc="-7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annonces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s’appellent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LSA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Link</a:t>
            </a:r>
            <a:r>
              <a:rPr sz="24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State</a:t>
            </a:r>
            <a:r>
              <a:rPr sz="2400" spc="-4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0000"/>
                </a:solidFill>
                <a:latin typeface="Arial"/>
                <a:cs typeface="Arial"/>
              </a:rPr>
              <a:t>Advertisement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30"/>
              </a:spcBef>
              <a:buClr>
                <a:srgbClr val="CCCCFF"/>
              </a:buClr>
              <a:buFont typeface="Wingdings"/>
              <a:buChar char=""/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Elles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contiennent</a:t>
            </a:r>
            <a:r>
              <a:rPr sz="2800" spc="-10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l’identité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qui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généré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l’annonce</a:t>
            </a:r>
            <a:endParaRPr sz="24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  <a:spcBef>
                <a:spcPts val="24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ID</a:t>
            </a:r>
            <a:endParaRPr sz="20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8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sous-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annoncé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masque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sous-réseau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distance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administrative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8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lien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etc….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0" name="object 5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27</a:t>
            </a:fld>
            <a:endParaRPr spc="-25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297173" y="4224273"/>
              <a:ext cx="247650" cy="1333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941448" y="4883149"/>
              <a:ext cx="266700" cy="1508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90624" y="4506975"/>
              <a:ext cx="239775" cy="14122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860550" y="4194174"/>
              <a:ext cx="247650" cy="13182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2537" y="3924299"/>
              <a:ext cx="247586" cy="141224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3538473" y="4905374"/>
              <a:ext cx="266700" cy="15087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74" name="object 174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5" name="object 175"/>
            <p:cNvPicPr/>
            <p:nvPr/>
          </p:nvPicPr>
          <p:blipFill>
            <a:blip r:embed="rId164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  <p:pic>
          <p:nvPicPr>
            <p:cNvPr id="176" name="object 176"/>
            <p:cNvPicPr/>
            <p:nvPr/>
          </p:nvPicPr>
          <p:blipFill>
            <a:blip r:embed="rId165" cstate="print"/>
            <a:stretch>
              <a:fillRect/>
            </a:stretch>
          </p:blipFill>
          <p:spPr>
            <a:xfrm>
              <a:off x="541019" y="4168140"/>
              <a:ext cx="279717" cy="252984"/>
            </a:xfrm>
            <a:prstGeom prst="rect">
              <a:avLst/>
            </a:prstGeom>
          </p:spPr>
        </p:pic>
      </p:grpSp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220" name="object 220"/>
          <p:cNvGrpSpPr/>
          <p:nvPr/>
        </p:nvGrpSpPr>
        <p:grpSpPr>
          <a:xfrm>
            <a:off x="3014472" y="335279"/>
            <a:ext cx="3152140" cy="1231900"/>
            <a:chOff x="3014472" y="335279"/>
            <a:chExt cx="3152140" cy="1231900"/>
          </a:xfrm>
        </p:grpSpPr>
        <p:pic>
          <p:nvPicPr>
            <p:cNvPr id="221" name="object 221"/>
            <p:cNvPicPr/>
            <p:nvPr/>
          </p:nvPicPr>
          <p:blipFill>
            <a:blip r:embed="rId209" cstate="print"/>
            <a:stretch>
              <a:fillRect/>
            </a:stretch>
          </p:blipFill>
          <p:spPr>
            <a:xfrm>
              <a:off x="3014472" y="335279"/>
              <a:ext cx="2406396" cy="1231392"/>
            </a:xfrm>
            <a:prstGeom prst="rect">
              <a:avLst/>
            </a:prstGeom>
          </p:spPr>
        </p:pic>
        <p:pic>
          <p:nvPicPr>
            <p:cNvPr id="222" name="object 222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4692395" y="335279"/>
              <a:ext cx="914400" cy="1231392"/>
            </a:xfrm>
            <a:prstGeom prst="rect">
              <a:avLst/>
            </a:prstGeom>
          </p:spPr>
        </p:pic>
        <p:pic>
          <p:nvPicPr>
            <p:cNvPr id="223" name="object 223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878323" y="335279"/>
              <a:ext cx="1287779" cy="1231392"/>
            </a:xfrm>
            <a:prstGeom prst="rect">
              <a:avLst/>
            </a:prstGeom>
          </p:spPr>
        </p:pic>
      </p:grpSp>
      <p:sp>
        <p:nvSpPr>
          <p:cNvPr id="224" name="object 2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55265">
              <a:lnSpc>
                <a:spcPct val="100000"/>
              </a:lnSpc>
              <a:spcBef>
                <a:spcPts val="105"/>
              </a:spcBef>
            </a:pPr>
            <a:r>
              <a:rPr spc="-10"/>
              <a:t>Router-</a:t>
            </a:r>
            <a:r>
              <a:rPr spc="-25"/>
              <a:t>ID</a:t>
            </a:r>
          </a:p>
        </p:txBody>
      </p:sp>
      <p:grpSp>
        <p:nvGrpSpPr>
          <p:cNvPr id="225" name="object 225"/>
          <p:cNvGrpSpPr/>
          <p:nvPr/>
        </p:nvGrpSpPr>
        <p:grpSpPr>
          <a:xfrm>
            <a:off x="541019" y="1510283"/>
            <a:ext cx="3482340" cy="680085"/>
            <a:chOff x="541019" y="1510283"/>
            <a:chExt cx="3482340" cy="680085"/>
          </a:xfrm>
        </p:grpSpPr>
        <p:pic>
          <p:nvPicPr>
            <p:cNvPr id="226" name="object 226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541019" y="1687067"/>
              <a:ext cx="242315" cy="252984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701039" y="1510283"/>
              <a:ext cx="1778508" cy="679703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2074163" y="1510283"/>
              <a:ext cx="1863852" cy="679703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3532631" y="1510283"/>
              <a:ext cx="490727" cy="679703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48639" y="1694687"/>
              <a:ext cx="202692" cy="213360"/>
            </a:xfrm>
            <a:prstGeom prst="rect">
              <a:avLst/>
            </a:prstGeom>
          </p:spPr>
        </p:pic>
      </p:grpSp>
      <p:grpSp>
        <p:nvGrpSpPr>
          <p:cNvPr id="231" name="object 231"/>
          <p:cNvGrpSpPr/>
          <p:nvPr/>
        </p:nvGrpSpPr>
        <p:grpSpPr>
          <a:xfrm>
            <a:off x="541019" y="2314955"/>
            <a:ext cx="7111365" cy="1606550"/>
            <a:chOff x="541019" y="2314955"/>
            <a:chExt cx="7111365" cy="1606550"/>
          </a:xfrm>
        </p:grpSpPr>
        <p:pic>
          <p:nvPicPr>
            <p:cNvPr id="232" name="object 232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541019" y="2491739"/>
              <a:ext cx="242315" cy="252984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701039" y="2314955"/>
              <a:ext cx="1743456" cy="679703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2039111" y="2314955"/>
              <a:ext cx="507492" cy="679703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2141219" y="2314955"/>
              <a:ext cx="3422904" cy="679703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5158740" y="2314955"/>
              <a:ext cx="2318004" cy="679703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7161276" y="2314955"/>
              <a:ext cx="490727" cy="679703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929639" y="2886455"/>
              <a:ext cx="269747" cy="280415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1133855" y="2735579"/>
              <a:ext cx="1252728" cy="566927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929639" y="3221736"/>
              <a:ext cx="269747" cy="280415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1133855" y="3070859"/>
              <a:ext cx="2319527" cy="566927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456944" y="3521963"/>
              <a:ext cx="182880" cy="190500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548383" y="3410711"/>
              <a:ext cx="1124712" cy="510539"/>
            </a:xfrm>
            <a:prstGeom prst="rect">
              <a:avLst/>
            </a:prstGeom>
          </p:spPr>
        </p:pic>
        <p:pic>
          <p:nvPicPr>
            <p:cNvPr id="244" name="object 244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368296" y="3410711"/>
              <a:ext cx="441959" cy="510539"/>
            </a:xfrm>
            <a:prstGeom prst="rect">
              <a:avLst/>
            </a:prstGeom>
          </p:spPr>
        </p:pic>
        <p:pic>
          <p:nvPicPr>
            <p:cNvPr id="245" name="object 245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505455" y="3410711"/>
              <a:ext cx="1667256" cy="510539"/>
            </a:xfrm>
            <a:prstGeom prst="rect">
              <a:avLst/>
            </a:prstGeom>
          </p:spPr>
        </p:pic>
        <p:pic>
          <p:nvPicPr>
            <p:cNvPr id="246" name="object 246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48639" y="2499359"/>
              <a:ext cx="202692" cy="213360"/>
            </a:xfrm>
            <a:prstGeom prst="rect">
              <a:avLst/>
            </a:prstGeom>
          </p:spPr>
        </p:pic>
        <p:pic>
          <p:nvPicPr>
            <p:cNvPr id="247" name="object 247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1463039" y="3528059"/>
              <a:ext cx="152400" cy="160019"/>
            </a:xfrm>
            <a:prstGeom prst="rect">
              <a:avLst/>
            </a:prstGeom>
          </p:spPr>
        </p:pic>
      </p:grpSp>
      <p:grpSp>
        <p:nvGrpSpPr>
          <p:cNvPr id="248" name="object 248"/>
          <p:cNvGrpSpPr/>
          <p:nvPr/>
        </p:nvGrpSpPr>
        <p:grpSpPr>
          <a:xfrm>
            <a:off x="548640" y="3991355"/>
            <a:ext cx="7992109" cy="2239010"/>
            <a:chOff x="548640" y="3991355"/>
            <a:chExt cx="7992109" cy="2239010"/>
          </a:xfrm>
        </p:grpSpPr>
        <p:pic>
          <p:nvPicPr>
            <p:cNvPr id="249" name="object 249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701040" y="3991355"/>
              <a:ext cx="3288791" cy="679704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3584447" y="3991355"/>
              <a:ext cx="2759964" cy="679704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6025895" y="3991355"/>
              <a:ext cx="490727" cy="679704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928115" y="4576572"/>
              <a:ext cx="272796" cy="283463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1132331" y="4402836"/>
              <a:ext cx="1033271" cy="569976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1824228" y="4402836"/>
              <a:ext cx="426719" cy="569976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1909572" y="4402836"/>
              <a:ext cx="411480" cy="569976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1979676" y="4402836"/>
              <a:ext cx="426719" cy="569976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2065020" y="4402836"/>
              <a:ext cx="3669791" cy="569976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928115" y="4911852"/>
              <a:ext cx="272796" cy="283463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1132331" y="4738115"/>
              <a:ext cx="1161288" cy="569976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2019300" y="4738115"/>
              <a:ext cx="963168" cy="569976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1456943" y="5212080"/>
              <a:ext cx="185928" cy="193547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1548384" y="5079491"/>
              <a:ext cx="1232916" cy="513588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2473451" y="5079491"/>
              <a:ext cx="384048" cy="513588"/>
            </a:xfrm>
            <a:prstGeom prst="rect">
              <a:avLst/>
            </a:prstGeom>
          </p:spPr>
        </p:pic>
        <p:pic>
          <p:nvPicPr>
            <p:cNvPr id="264" name="object 264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2549651" y="5079491"/>
              <a:ext cx="5990844" cy="513588"/>
            </a:xfrm>
            <a:prstGeom prst="rect">
              <a:avLst/>
            </a:prstGeom>
          </p:spPr>
        </p:pic>
        <p:pic>
          <p:nvPicPr>
            <p:cNvPr id="265" name="object 265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928115" y="5548883"/>
              <a:ext cx="272796" cy="283464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1132331" y="5375147"/>
              <a:ext cx="1275588" cy="569976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2133600" y="5375147"/>
              <a:ext cx="963168" cy="569976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1456943" y="5849111"/>
              <a:ext cx="185928" cy="193547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1548384" y="5716523"/>
              <a:ext cx="1232916" cy="513588"/>
            </a:xfrm>
            <a:prstGeom prst="rect">
              <a:avLst/>
            </a:prstGeom>
          </p:spPr>
        </p:pic>
        <p:pic>
          <p:nvPicPr>
            <p:cNvPr id="270" name="object 270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2473451" y="5716523"/>
              <a:ext cx="384048" cy="513588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2549651" y="5716523"/>
              <a:ext cx="5320284" cy="513588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48640" y="4175759"/>
              <a:ext cx="202692" cy="213360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1463040" y="5218175"/>
              <a:ext cx="152400" cy="160020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1463040" y="5855207"/>
              <a:ext cx="152400" cy="160019"/>
            </a:xfrm>
            <a:prstGeom prst="rect">
              <a:avLst/>
            </a:prstGeom>
          </p:spPr>
        </p:pic>
      </p:grpSp>
      <p:sp>
        <p:nvSpPr>
          <p:cNvPr id="275" name="object 275"/>
          <p:cNvSpPr txBox="1"/>
          <p:nvPr/>
        </p:nvSpPr>
        <p:spPr>
          <a:xfrm>
            <a:off x="878839" y="1589278"/>
            <a:ext cx="7508875" cy="4484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C’est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adresse</a:t>
            </a:r>
            <a:r>
              <a:rPr sz="2400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0000"/>
                </a:solidFill>
                <a:latin typeface="Arial"/>
                <a:cs typeface="Arial"/>
              </a:rPr>
              <a:t>IP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peut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être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configuré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manuellement</a:t>
            </a:r>
            <a:r>
              <a:rPr sz="2400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12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conf</a:t>
            </a:r>
            <a:r>
              <a:rPr sz="20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50">
                <a:solidFill>
                  <a:srgbClr val="FFFFFF"/>
                </a:solidFill>
                <a:latin typeface="Courier New"/>
                <a:cs typeface="Courier New"/>
              </a:rPr>
              <a:t>t</a:t>
            </a:r>
            <a:endParaRPr sz="2000">
              <a:latin typeface="Courier New"/>
              <a:cs typeface="Courier New"/>
            </a:endParaRPr>
          </a:p>
          <a:p>
            <a:pPr marL="413384" indent="-286385">
              <a:lnSpc>
                <a:spcPct val="100000"/>
              </a:lnSpc>
              <a:spcBef>
                <a:spcPts val="24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2000">
              <a:latin typeface="Courier New"/>
              <a:cs typeface="Courier New"/>
            </a:endParaRPr>
          </a:p>
          <a:p>
            <a:pPr marL="812800">
              <a:lnSpc>
                <a:spcPct val="100000"/>
              </a:lnSpc>
              <a:spcBef>
                <a:spcPts val="235"/>
              </a:spcBef>
            </a:pPr>
            <a:r>
              <a:rPr sz="1800" spc="-10">
                <a:solidFill>
                  <a:srgbClr val="FFFFFF"/>
                </a:solidFill>
                <a:latin typeface="Courier New"/>
                <a:cs typeface="Courier New"/>
              </a:rPr>
              <a:t>router-</a:t>
            </a:r>
            <a:r>
              <a:rPr sz="18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800" spc="-10">
                <a:solidFill>
                  <a:srgbClr val="FFFFFF"/>
                </a:solidFill>
                <a:latin typeface="Courier New"/>
                <a:cs typeface="Courier New"/>
              </a:rPr>
              <a:t> 1.1.1.1</a:t>
            </a:r>
            <a:endParaRPr sz="1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endParaRPr sz="1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Sinon,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sera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calculé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33CC33"/>
                </a:solidFill>
                <a:latin typeface="Arial"/>
                <a:cs typeface="Arial"/>
              </a:rPr>
              <a:t>automatiquement</a:t>
            </a:r>
            <a:r>
              <a:rPr sz="2400" spc="-5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5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Existe-t-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LOOPBACK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4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Si</a:t>
            </a:r>
            <a:r>
              <a:rPr sz="2000" spc="-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OUI,</a:t>
            </a:r>
            <a:r>
              <a:rPr sz="20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alors</a:t>
            </a:r>
            <a:endParaRPr sz="20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  <a:spcBef>
                <a:spcPts val="22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grande adresse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interfaces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Loopback.</a:t>
            </a:r>
            <a:endParaRPr sz="1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34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Si</a:t>
            </a:r>
            <a:r>
              <a:rPr sz="20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NON,</a:t>
            </a:r>
            <a:r>
              <a:rPr sz="20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alors</a:t>
            </a:r>
            <a:endParaRPr sz="20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  <a:spcBef>
                <a:spcPts val="225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grande adresse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interfaces 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UP</a:t>
            </a:r>
            <a:endParaRPr sz="1800">
              <a:latin typeface="Arial"/>
              <a:cs typeface="Arial"/>
            </a:endParaRPr>
          </a:p>
        </p:txBody>
      </p:sp>
      <p:sp>
        <p:nvSpPr>
          <p:cNvPr id="276" name="object 27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28</a:t>
            </a:fld>
            <a:endParaRPr spc="-25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941448" y="4883149"/>
              <a:ext cx="266700" cy="150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190624" y="4506975"/>
              <a:ext cx="239775" cy="14122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82612" y="4216399"/>
              <a:ext cx="238125" cy="13335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860550" y="4194174"/>
              <a:ext cx="247650" cy="13182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2537" y="3924299"/>
              <a:ext cx="247586" cy="141224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sp>
          <p:nvSpPr>
            <p:cNvPr id="223" name="object 223"/>
            <p:cNvSpPr/>
            <p:nvPr/>
          </p:nvSpPr>
          <p:spPr>
            <a:xfrm>
              <a:off x="971550" y="1844674"/>
              <a:ext cx="2447925" cy="1513205"/>
            </a:xfrm>
            <a:custGeom>
              <a:avLst/>
              <a:gdLst/>
              <a:ahLst/>
              <a:cxnLst/>
              <a:rect l="l" t="t" r="r" b="b"/>
              <a:pathLst>
                <a:path w="2447925" h="1513204">
                  <a:moveTo>
                    <a:pt x="142875" y="0"/>
                  </a:moveTo>
                  <a:lnTo>
                    <a:pt x="2447925" y="0"/>
                  </a:lnTo>
                </a:path>
                <a:path w="2447925" h="1513204">
                  <a:moveTo>
                    <a:pt x="0" y="1512824"/>
                  </a:moveTo>
                  <a:lnTo>
                    <a:pt x="2446401" y="20955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4" name="object 224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226" name="object 226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1482344" y="1872234"/>
            <a:ext cx="12319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12.0.0.0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8" name="object 228"/>
          <p:cNvSpPr txBox="1"/>
          <p:nvPr/>
        </p:nvSpPr>
        <p:spPr>
          <a:xfrm>
            <a:off x="1385442" y="3048761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9" name="object 229"/>
          <p:cNvSpPr txBox="1"/>
          <p:nvPr/>
        </p:nvSpPr>
        <p:spPr>
          <a:xfrm>
            <a:off x="2770123" y="1556130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0" name="object 230"/>
          <p:cNvSpPr txBox="1"/>
          <p:nvPr/>
        </p:nvSpPr>
        <p:spPr>
          <a:xfrm>
            <a:off x="1914270" y="2161159"/>
            <a:ext cx="1412875" cy="587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23.0.0.0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1" name="object 231"/>
          <p:cNvSpPr txBox="1"/>
          <p:nvPr/>
        </p:nvSpPr>
        <p:spPr>
          <a:xfrm>
            <a:off x="2922523" y="3239261"/>
            <a:ext cx="341502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Quel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leur</a:t>
            </a:r>
            <a:r>
              <a:rPr sz="24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32" name="object 232"/>
          <p:cNvGrpSpPr/>
          <p:nvPr/>
        </p:nvGrpSpPr>
        <p:grpSpPr>
          <a:xfrm>
            <a:off x="2880360" y="4038600"/>
            <a:ext cx="3027045" cy="1541145"/>
            <a:chOff x="2880360" y="4038600"/>
            <a:chExt cx="3027045" cy="1541145"/>
          </a:xfrm>
        </p:grpSpPr>
        <p:pic>
          <p:nvPicPr>
            <p:cNvPr id="233" name="object 233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022092" y="4038600"/>
              <a:ext cx="1106424" cy="569976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4460748" y="4038600"/>
              <a:ext cx="1106424" cy="569976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225795" y="4038600"/>
              <a:ext cx="426720" cy="569976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5311139" y="4038600"/>
              <a:ext cx="595884" cy="569976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2880360" y="4451604"/>
              <a:ext cx="533400" cy="457200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177284" y="4451604"/>
              <a:ext cx="387096" cy="457200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2880360" y="4786883"/>
              <a:ext cx="533400" cy="457199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177284" y="4786883"/>
              <a:ext cx="387096" cy="457199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880360" y="5122163"/>
              <a:ext cx="533400" cy="457200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177284" y="5122163"/>
              <a:ext cx="387096" cy="457200"/>
            </a:xfrm>
            <a:prstGeom prst="rect">
              <a:avLst/>
            </a:prstGeom>
          </p:spPr>
        </p:pic>
      </p:grpSp>
      <p:graphicFrame>
        <p:nvGraphicFramePr>
          <p:cNvPr id="243" name="object 243"/>
          <p:cNvGraphicFramePr>
            <a:graphicFrameLocks noGrp="1"/>
          </p:cNvGraphicFramePr>
          <p:nvPr/>
        </p:nvGraphicFramePr>
        <p:xfrm>
          <a:off x="2902013" y="4062412"/>
          <a:ext cx="321564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5605">
                <a:tc>
                  <a:txBody>
                    <a:bodyPr/>
                    <a:lstStyle/>
                    <a:p>
                      <a:pPr marL="26606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76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Router-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7" name="object 2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29</a:t>
            </a:fld>
            <a:endParaRPr spc="-25"/>
          </a:p>
        </p:txBody>
      </p:sp>
      <p:sp>
        <p:nvSpPr>
          <p:cNvPr id="244" name="object 244"/>
          <p:cNvSpPr txBox="1"/>
          <p:nvPr/>
        </p:nvSpPr>
        <p:spPr>
          <a:xfrm>
            <a:off x="78739" y="3542538"/>
            <a:ext cx="1231900" cy="79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7630" algn="ctr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ts val="1930"/>
              </a:lnSpc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30"/>
              </a:lnSpc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10.0.1.0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1463166" y="1549653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6" name="object 246"/>
          <p:cNvSpPr txBox="1"/>
          <p:nvPr/>
        </p:nvSpPr>
        <p:spPr>
          <a:xfrm>
            <a:off x="78739" y="1928876"/>
            <a:ext cx="1231900" cy="12515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0">
              <a:lnSpc>
                <a:spcPct val="100000"/>
              </a:lnSpc>
              <a:spcBef>
                <a:spcPts val="215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ct val="100000"/>
              </a:lnSpc>
              <a:spcBef>
                <a:spcPts val="11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  <a:p>
            <a:pPr marL="629920">
              <a:lnSpc>
                <a:spcPct val="100000"/>
              </a:lnSpc>
              <a:spcBef>
                <a:spcPts val="67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517635" y="6519671"/>
            <a:ext cx="295655" cy="338328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367284" y="47244"/>
            <a:ext cx="8312150" cy="789940"/>
            <a:chOff x="367284" y="47244"/>
            <a:chExt cx="8312150" cy="789940"/>
          </a:xfrm>
        </p:grpSpPr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7284" y="47244"/>
              <a:ext cx="1915667" cy="78943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13559" y="47244"/>
              <a:ext cx="1182624" cy="78943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526791" y="47244"/>
              <a:ext cx="588263" cy="78943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645663" y="47244"/>
              <a:ext cx="4549140" cy="78943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25412" y="47244"/>
              <a:ext cx="588264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44284" y="47244"/>
              <a:ext cx="1834896" cy="789431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75259" y="139395"/>
            <a:ext cx="78676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/>
              <a:t>Routage</a:t>
            </a:r>
            <a:r>
              <a:rPr sz="2800" spc="-60"/>
              <a:t> </a:t>
            </a:r>
            <a:r>
              <a:rPr sz="2800" spc="-20"/>
              <a:t>Inter-</a:t>
            </a:r>
            <a:r>
              <a:rPr sz="2800"/>
              <a:t>domaine</a:t>
            </a:r>
            <a:r>
              <a:rPr sz="2800" spc="-65"/>
              <a:t> </a:t>
            </a:r>
            <a:r>
              <a:rPr sz="2800"/>
              <a:t>vs</a:t>
            </a:r>
            <a:r>
              <a:rPr sz="2800" spc="-90"/>
              <a:t> </a:t>
            </a:r>
            <a:r>
              <a:rPr sz="2800"/>
              <a:t>Routage</a:t>
            </a:r>
            <a:r>
              <a:rPr sz="2800" spc="-65"/>
              <a:t> </a:t>
            </a:r>
            <a:r>
              <a:rPr sz="2800" spc="-10"/>
              <a:t>Intra-domaine</a:t>
            </a:r>
            <a:endParaRPr sz="2800"/>
          </a:p>
        </p:txBody>
      </p:sp>
      <p:grpSp>
        <p:nvGrpSpPr>
          <p:cNvPr id="22" name="object 22"/>
          <p:cNvGrpSpPr/>
          <p:nvPr/>
        </p:nvGrpSpPr>
        <p:grpSpPr>
          <a:xfrm>
            <a:off x="1194756" y="1601247"/>
            <a:ext cx="6769734" cy="1964689"/>
            <a:chOff x="1194756" y="1601247"/>
            <a:chExt cx="6769734" cy="1964689"/>
          </a:xfrm>
        </p:grpSpPr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309139" y="1601247"/>
              <a:ext cx="2654898" cy="196415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94756" y="1601247"/>
              <a:ext cx="2806544" cy="196415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022475" y="3062351"/>
              <a:ext cx="913130" cy="0"/>
            </a:xfrm>
            <a:custGeom>
              <a:avLst/>
              <a:gdLst/>
              <a:ahLst/>
              <a:cxnLst/>
              <a:rect l="l" t="t" r="r" b="b"/>
              <a:pathLst>
                <a:path w="913130">
                  <a:moveTo>
                    <a:pt x="0" y="0"/>
                  </a:moveTo>
                  <a:lnTo>
                    <a:pt x="912876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122932" y="2180844"/>
              <a:ext cx="915924" cy="4114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095500" y="2138172"/>
              <a:ext cx="928751" cy="101955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098675" y="2127250"/>
              <a:ext cx="878205" cy="990600"/>
            </a:xfrm>
            <a:custGeom>
              <a:avLst/>
              <a:gdLst/>
              <a:ahLst/>
              <a:cxnLst/>
              <a:rect l="l" t="t" r="r" b="b"/>
              <a:pathLst>
                <a:path w="878205" h="990600">
                  <a:moveTo>
                    <a:pt x="0" y="0"/>
                  </a:moveTo>
                  <a:lnTo>
                    <a:pt x="877951" y="99060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162556" y="2138172"/>
              <a:ext cx="775716" cy="86715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165350" y="2127250"/>
              <a:ext cx="4218305" cy="963930"/>
            </a:xfrm>
            <a:custGeom>
              <a:avLst/>
              <a:gdLst/>
              <a:ahLst/>
              <a:cxnLst/>
              <a:rect l="l" t="t" r="r" b="b"/>
              <a:pathLst>
                <a:path w="4218305" h="963930">
                  <a:moveTo>
                    <a:pt x="0" y="838200"/>
                  </a:moveTo>
                  <a:lnTo>
                    <a:pt x="744601" y="0"/>
                  </a:lnTo>
                </a:path>
                <a:path w="4218305" h="963930">
                  <a:moveTo>
                    <a:pt x="4218051" y="120650"/>
                  </a:moveTo>
                  <a:lnTo>
                    <a:pt x="4218051" y="963549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268211" y="3095244"/>
              <a:ext cx="915924" cy="4114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256400" y="3090926"/>
              <a:ext cx="913130" cy="0"/>
            </a:xfrm>
            <a:custGeom>
              <a:avLst/>
              <a:gdLst/>
              <a:ahLst/>
              <a:cxnLst/>
              <a:rect l="l" t="t" r="r" b="b"/>
              <a:pathLst>
                <a:path w="913129">
                  <a:moveTo>
                    <a:pt x="0" y="0"/>
                  </a:moveTo>
                  <a:lnTo>
                    <a:pt x="912749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356604" y="2209800"/>
              <a:ext cx="915924" cy="4114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345300" y="2164080"/>
              <a:ext cx="933323" cy="10180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338950" y="2108200"/>
              <a:ext cx="927480" cy="104952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358000" y="2127250"/>
              <a:ext cx="879475" cy="990600"/>
            </a:xfrm>
            <a:custGeom>
              <a:avLst/>
              <a:gdLst/>
              <a:ahLst/>
              <a:cxnLst/>
              <a:rect l="l" t="t" r="r" b="b"/>
              <a:pathLst>
                <a:path w="879475" h="990600">
                  <a:moveTo>
                    <a:pt x="0" y="990600"/>
                  </a:moveTo>
                  <a:lnTo>
                    <a:pt x="879475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649980" y="2697480"/>
              <a:ext cx="2043683" cy="4114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638550" y="2692400"/>
              <a:ext cx="2041525" cy="0"/>
            </a:xfrm>
            <a:custGeom>
              <a:avLst/>
              <a:gdLst/>
              <a:ahLst/>
              <a:cxnLst/>
              <a:rect l="l" t="t" r="r" b="b"/>
              <a:pathLst>
                <a:path w="2041525">
                  <a:moveTo>
                    <a:pt x="0" y="0"/>
                  </a:moveTo>
                  <a:lnTo>
                    <a:pt x="2041525" y="0"/>
                  </a:lnTo>
                </a:path>
              </a:pathLst>
            </a:custGeom>
            <a:ln w="38100">
              <a:solidFill>
                <a:srgbClr val="FFFF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90928" y="2229612"/>
              <a:ext cx="41148" cy="85953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098675" y="220510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857250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01696" y="2229612"/>
              <a:ext cx="41148" cy="85953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2909950" y="2205101"/>
              <a:ext cx="0" cy="857250"/>
            </a:xfrm>
            <a:custGeom>
              <a:avLst/>
              <a:gdLst/>
              <a:ahLst/>
              <a:cxnLst/>
              <a:rect l="l" t="t" r="r" b="b"/>
              <a:pathLst>
                <a:path h="857250">
                  <a:moveTo>
                    <a:pt x="0" y="857250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229855" y="2272284"/>
              <a:ext cx="41148" cy="845820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7237475" y="2247900"/>
              <a:ext cx="0" cy="843280"/>
            </a:xfrm>
            <a:custGeom>
              <a:avLst/>
              <a:gdLst/>
              <a:ahLst/>
              <a:cxnLst/>
              <a:rect l="l" t="t" r="r" b="b"/>
              <a:pathLst>
                <a:path h="843280">
                  <a:moveTo>
                    <a:pt x="0" y="0"/>
                  </a:moveTo>
                  <a:lnTo>
                    <a:pt x="0" y="842899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012947" y="2289048"/>
              <a:ext cx="557784" cy="47396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3014725" y="2279650"/>
              <a:ext cx="538480" cy="438150"/>
            </a:xfrm>
            <a:custGeom>
              <a:avLst/>
              <a:gdLst/>
              <a:ahLst/>
              <a:cxnLst/>
              <a:rect l="l" t="t" r="r" b="b"/>
              <a:pathLst>
                <a:path w="538479" h="438150">
                  <a:moveTo>
                    <a:pt x="538099" y="438150"/>
                  </a:moveTo>
                  <a:lnTo>
                    <a:pt x="483235" y="428498"/>
                  </a:lnTo>
                  <a:lnTo>
                    <a:pt x="241553" y="207010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973324" y="2700527"/>
              <a:ext cx="437388" cy="48615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2976625" y="2689225"/>
              <a:ext cx="406400" cy="457200"/>
            </a:xfrm>
            <a:custGeom>
              <a:avLst/>
              <a:gdLst/>
              <a:ahLst/>
              <a:cxnLst/>
              <a:rect l="l" t="t" r="r" b="b"/>
              <a:pathLst>
                <a:path w="406400" h="457200">
                  <a:moveTo>
                    <a:pt x="0" y="457200"/>
                  </a:moveTo>
                  <a:lnTo>
                    <a:pt x="406400" y="0"/>
                  </a:lnTo>
                </a:path>
              </a:pathLst>
            </a:custGeom>
            <a:ln w="38100">
              <a:solidFill>
                <a:srgbClr val="5B5B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873496" y="2671572"/>
              <a:ext cx="504444" cy="56235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824880" y="1973719"/>
              <a:ext cx="540573" cy="35716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636029" y="1973719"/>
              <a:ext cx="540573" cy="35716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824880" y="2897644"/>
              <a:ext cx="540573" cy="35716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707565" y="2519819"/>
              <a:ext cx="1010311" cy="725466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65085" y="1973719"/>
              <a:ext cx="538993" cy="357166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857874" y="2641600"/>
              <a:ext cx="834976" cy="67988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65085" y="2964319"/>
              <a:ext cx="538993" cy="357166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567688" y="1978024"/>
              <a:ext cx="3275965" cy="1330325"/>
            </a:xfrm>
            <a:custGeom>
              <a:avLst/>
              <a:gdLst/>
              <a:ahLst/>
              <a:cxnLst/>
              <a:rect l="l" t="t" r="r" b="b"/>
              <a:pathLst>
                <a:path w="3275965" h="1330325">
                  <a:moveTo>
                    <a:pt x="152400" y="703707"/>
                  </a:moveTo>
                  <a:lnTo>
                    <a:pt x="101587" y="703414"/>
                  </a:lnTo>
                  <a:lnTo>
                    <a:pt x="103886" y="225552"/>
                  </a:lnTo>
                  <a:lnTo>
                    <a:pt x="53213" y="225298"/>
                  </a:lnTo>
                  <a:lnTo>
                    <a:pt x="50800" y="703122"/>
                  </a:lnTo>
                  <a:lnTo>
                    <a:pt x="0" y="702818"/>
                  </a:lnTo>
                  <a:lnTo>
                    <a:pt x="75438" y="855726"/>
                  </a:lnTo>
                  <a:lnTo>
                    <a:pt x="139661" y="728853"/>
                  </a:lnTo>
                  <a:lnTo>
                    <a:pt x="152400" y="703707"/>
                  </a:lnTo>
                  <a:close/>
                </a:path>
                <a:path w="3275965" h="1330325">
                  <a:moveTo>
                    <a:pt x="3275711" y="1177925"/>
                  </a:moveTo>
                  <a:lnTo>
                    <a:pt x="3224911" y="1177925"/>
                  </a:lnTo>
                  <a:lnTo>
                    <a:pt x="3224911" y="0"/>
                  </a:lnTo>
                  <a:lnTo>
                    <a:pt x="3174111" y="0"/>
                  </a:lnTo>
                  <a:lnTo>
                    <a:pt x="3174225" y="1177925"/>
                  </a:lnTo>
                  <a:lnTo>
                    <a:pt x="3123311" y="1177925"/>
                  </a:lnTo>
                  <a:lnTo>
                    <a:pt x="3199511" y="1330325"/>
                  </a:lnTo>
                  <a:lnTo>
                    <a:pt x="3263011" y="1203325"/>
                  </a:lnTo>
                  <a:lnTo>
                    <a:pt x="3275711" y="1177925"/>
                  </a:lnTo>
                  <a:close/>
                </a:path>
              </a:pathLst>
            </a:custGeom>
            <a:solidFill>
              <a:srgbClr val="DFDE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639951" y="778001"/>
            <a:ext cx="3786504" cy="1154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340" marR="2057400" indent="-167640">
              <a:lnSpc>
                <a:spcPct val="125099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IGPs:</a:t>
            </a:r>
            <a:r>
              <a:rPr sz="1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35">
                <a:solidFill>
                  <a:srgbClr val="FFFFFF"/>
                </a:solidFill>
                <a:latin typeface="Arial"/>
                <a:cs typeface="Arial"/>
              </a:rPr>
              <a:t>RIP,</a:t>
            </a:r>
            <a:r>
              <a:rPr sz="1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IGRP, 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OSPF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1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EIGRP</a:t>
            </a:r>
            <a:endParaRPr sz="1800">
              <a:latin typeface="Arial"/>
              <a:cs typeface="Arial"/>
            </a:endParaRPr>
          </a:p>
          <a:p>
            <a:pPr marL="2566670">
              <a:lnSpc>
                <a:spcPct val="100000"/>
              </a:lnSpc>
              <a:spcBef>
                <a:spcPts val="1325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EGPs: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BGP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477660" y="1973719"/>
            <a:ext cx="1080770" cy="903605"/>
            <a:chOff x="5477660" y="1973719"/>
            <a:chExt cx="1080770" cy="903605"/>
          </a:xfrm>
        </p:grpSpPr>
        <p:pic>
          <p:nvPicPr>
            <p:cNvPr id="60" name="object 6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765291" y="2214372"/>
              <a:ext cx="478536" cy="49225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477660" y="1973719"/>
              <a:ext cx="1080316" cy="903266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>
            <a:off x="471017" y="3718686"/>
            <a:ext cx="8096884" cy="2032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37565">
              <a:lnSpc>
                <a:spcPct val="100000"/>
              </a:lnSpc>
              <a:spcBef>
                <a:spcPts val="95"/>
              </a:spcBef>
              <a:tabLst>
                <a:tab pos="5106035" algn="l"/>
              </a:tabLst>
            </a:pPr>
            <a:r>
              <a:rPr sz="1600" b="1">
                <a:solidFill>
                  <a:srgbClr val="FFFFFF"/>
                </a:solidFill>
                <a:latin typeface="Arial"/>
                <a:cs typeface="Arial"/>
              </a:rPr>
              <a:t>Système</a:t>
            </a:r>
            <a:r>
              <a:rPr sz="1600" b="1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>
                <a:solidFill>
                  <a:srgbClr val="FFFFFF"/>
                </a:solidFill>
                <a:latin typeface="Arial"/>
                <a:cs typeface="Arial"/>
              </a:rPr>
              <a:t>Autonome</a:t>
            </a:r>
            <a:r>
              <a:rPr sz="16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>
                <a:solidFill>
                  <a:srgbClr val="FFFFFF"/>
                </a:solidFill>
                <a:latin typeface="Arial"/>
                <a:cs typeface="Arial"/>
              </a:rPr>
              <a:t>65000</a:t>
            </a:r>
            <a:r>
              <a:rPr sz="1600" b="1">
                <a:solidFill>
                  <a:srgbClr val="FFFFFF"/>
                </a:solidFill>
                <a:latin typeface="Arial"/>
                <a:cs typeface="Arial"/>
              </a:rPr>
              <a:t>	Système</a:t>
            </a:r>
            <a:r>
              <a:rPr sz="1600" b="1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>
                <a:solidFill>
                  <a:srgbClr val="FFFFFF"/>
                </a:solidFill>
                <a:latin typeface="Arial"/>
                <a:cs typeface="Arial"/>
              </a:rPr>
              <a:t>Autonome</a:t>
            </a:r>
            <a:r>
              <a:rPr sz="16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>
                <a:solidFill>
                  <a:srgbClr val="FFFFFF"/>
                </a:solidFill>
                <a:latin typeface="Arial"/>
                <a:cs typeface="Arial"/>
              </a:rPr>
              <a:t>65500</a:t>
            </a:r>
            <a:endParaRPr sz="1600">
              <a:latin typeface="Arial"/>
              <a:cs typeface="Arial"/>
            </a:endParaRPr>
          </a:p>
          <a:p>
            <a:pPr marL="297815" marR="5080" indent="-285750">
              <a:lnSpc>
                <a:spcPct val="150000"/>
              </a:lnSpc>
              <a:spcBef>
                <a:spcPts val="1645"/>
              </a:spcBef>
              <a:buFont typeface="Wingdings"/>
              <a:buChar char=""/>
              <a:tabLst>
                <a:tab pos="299085" algn="l"/>
              </a:tabLst>
            </a:pP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7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système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autonome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sz="1700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(Autonomous</a:t>
            </a:r>
            <a:r>
              <a:rPr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System)</a:t>
            </a:r>
            <a:r>
              <a:rPr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ensemble</a:t>
            </a:r>
            <a:r>
              <a:rPr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réseaux 	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sous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contrôle</a:t>
            </a:r>
            <a:r>
              <a:rPr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d’une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seule</a:t>
            </a:r>
            <a:r>
              <a:rPr sz="17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autorité</a:t>
            </a:r>
            <a:r>
              <a:rPr sz="17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administrative.</a:t>
            </a:r>
            <a:endParaRPr sz="17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19"/>
              </a:spcBef>
              <a:buFont typeface="Wingdings"/>
              <a:buChar char=""/>
              <a:tabLst>
                <a:tab pos="298450" algn="l"/>
              </a:tabLst>
            </a:pP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IGPs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(Interior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Gateway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Protocols)</a:t>
            </a:r>
            <a:r>
              <a:rPr sz="17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opèrent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système</a:t>
            </a:r>
            <a:r>
              <a:rPr sz="17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autonome</a:t>
            </a:r>
            <a:endParaRPr sz="17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019"/>
              </a:spcBef>
              <a:buFont typeface="Wingdings"/>
              <a:buChar char=""/>
              <a:tabLst>
                <a:tab pos="298450" algn="l"/>
              </a:tabLst>
            </a:pP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EGPs</a:t>
            </a:r>
            <a:r>
              <a:rPr sz="17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(Exterior</a:t>
            </a:r>
            <a:r>
              <a:rPr sz="17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Gateway</a:t>
            </a:r>
            <a:r>
              <a:rPr sz="17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Protocols)</a:t>
            </a:r>
            <a:r>
              <a:rPr sz="17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opèrent</a:t>
            </a:r>
            <a:r>
              <a:rPr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entre</a:t>
            </a:r>
            <a:r>
              <a:rPr sz="17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>
                <a:solidFill>
                  <a:srgbClr val="FFFFFF"/>
                </a:solidFill>
                <a:latin typeface="Arial"/>
                <a:cs typeface="Arial"/>
              </a:rPr>
              <a:t>systèmes</a:t>
            </a:r>
            <a:r>
              <a:rPr sz="17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spc="-10">
                <a:solidFill>
                  <a:srgbClr val="FFFFFF"/>
                </a:solidFill>
                <a:latin typeface="Arial"/>
                <a:cs typeface="Arial"/>
              </a:rPr>
              <a:t>autonomes</a:t>
            </a:r>
            <a:endParaRPr sz="1700">
              <a:latin typeface="Arial"/>
              <a:cs typeface="Arial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00278" rIns="0" bIns="0" rtlCol="0">
            <a:spAutoFit/>
          </a:bodyPr>
          <a:lstStyle/>
          <a:p>
            <a:pPr marL="229235">
              <a:lnSpc>
                <a:spcPts val="1425"/>
              </a:lnSpc>
            </a:pPr>
            <a:fld id="{81D60167-4931-47E6-BA6A-407CBD079E47}" type="slidenum">
              <a:rPr spc="-50" dirty="0"/>
              <a:t>3</a:t>
            </a:fld>
            <a:endParaRPr spc="-5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941448" y="4883149"/>
              <a:ext cx="266700" cy="150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190624" y="4506975"/>
              <a:ext cx="239775" cy="14122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82612" y="4216399"/>
              <a:ext cx="238125" cy="13335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860550" y="4194174"/>
              <a:ext cx="247650" cy="13182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2537" y="3924299"/>
              <a:ext cx="247586" cy="141224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sp>
          <p:nvSpPr>
            <p:cNvPr id="223" name="object 223"/>
            <p:cNvSpPr/>
            <p:nvPr/>
          </p:nvSpPr>
          <p:spPr>
            <a:xfrm>
              <a:off x="971550" y="1844674"/>
              <a:ext cx="2447925" cy="1513205"/>
            </a:xfrm>
            <a:custGeom>
              <a:avLst/>
              <a:gdLst/>
              <a:ahLst/>
              <a:cxnLst/>
              <a:rect l="l" t="t" r="r" b="b"/>
              <a:pathLst>
                <a:path w="2447925" h="1513204">
                  <a:moveTo>
                    <a:pt x="142875" y="0"/>
                  </a:moveTo>
                  <a:lnTo>
                    <a:pt x="2447925" y="0"/>
                  </a:lnTo>
                </a:path>
                <a:path w="2447925" h="1513204">
                  <a:moveTo>
                    <a:pt x="0" y="1512824"/>
                  </a:moveTo>
                  <a:lnTo>
                    <a:pt x="2446401" y="20955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4" name="object 224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226" name="object 226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7" name="object 227"/>
          <p:cNvSpPr txBox="1"/>
          <p:nvPr/>
        </p:nvSpPr>
        <p:spPr>
          <a:xfrm>
            <a:off x="1482344" y="1872234"/>
            <a:ext cx="12319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12.0.0.0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8" name="object 228"/>
          <p:cNvSpPr txBox="1"/>
          <p:nvPr/>
        </p:nvSpPr>
        <p:spPr>
          <a:xfrm>
            <a:off x="1385442" y="3048761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9" name="object 229"/>
          <p:cNvSpPr txBox="1"/>
          <p:nvPr/>
        </p:nvSpPr>
        <p:spPr>
          <a:xfrm>
            <a:off x="2770123" y="1556130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0" name="object 230"/>
          <p:cNvSpPr txBox="1"/>
          <p:nvPr/>
        </p:nvSpPr>
        <p:spPr>
          <a:xfrm>
            <a:off x="1914270" y="2161159"/>
            <a:ext cx="1412875" cy="587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23.0.0.0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1" name="object 231"/>
          <p:cNvSpPr txBox="1"/>
          <p:nvPr/>
        </p:nvSpPr>
        <p:spPr>
          <a:xfrm>
            <a:off x="2922523" y="3239261"/>
            <a:ext cx="44240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32" name="object 232"/>
          <p:cNvGrpSpPr/>
          <p:nvPr/>
        </p:nvGrpSpPr>
        <p:grpSpPr>
          <a:xfrm>
            <a:off x="2880360" y="4038600"/>
            <a:ext cx="3027045" cy="1541145"/>
            <a:chOff x="2880360" y="4038600"/>
            <a:chExt cx="3027045" cy="1541145"/>
          </a:xfrm>
        </p:grpSpPr>
        <p:pic>
          <p:nvPicPr>
            <p:cNvPr id="233" name="object 233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022092" y="4038600"/>
              <a:ext cx="1106424" cy="569976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4460748" y="4038600"/>
              <a:ext cx="1106424" cy="569976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225795" y="4038600"/>
              <a:ext cx="426720" cy="569976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5311139" y="4038600"/>
              <a:ext cx="595884" cy="569976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2880360" y="4451604"/>
              <a:ext cx="533400" cy="457200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177284" y="4451604"/>
              <a:ext cx="1007363" cy="457200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2880360" y="4786883"/>
              <a:ext cx="533400" cy="457199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177284" y="4786883"/>
              <a:ext cx="1007363" cy="457199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880360" y="5122163"/>
              <a:ext cx="533400" cy="457200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177284" y="5122163"/>
              <a:ext cx="1007363" cy="457200"/>
            </a:xfrm>
            <a:prstGeom prst="rect">
              <a:avLst/>
            </a:prstGeom>
          </p:spPr>
        </p:pic>
      </p:grpSp>
      <p:graphicFrame>
        <p:nvGraphicFramePr>
          <p:cNvPr id="243" name="object 243"/>
          <p:cNvGraphicFramePr>
            <a:graphicFrameLocks noGrp="1"/>
          </p:cNvGraphicFramePr>
          <p:nvPr/>
        </p:nvGraphicFramePr>
        <p:xfrm>
          <a:off x="2902013" y="4062412"/>
          <a:ext cx="321564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5605">
                <a:tc>
                  <a:txBody>
                    <a:bodyPr/>
                    <a:lstStyle/>
                    <a:p>
                      <a:pPr marL="26606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76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Router-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13.0.0.1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23.0.0.2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23.0.0.3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7" name="object 2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30</a:t>
            </a:fld>
            <a:endParaRPr spc="-25"/>
          </a:p>
        </p:txBody>
      </p:sp>
      <p:sp>
        <p:nvSpPr>
          <p:cNvPr id="244" name="object 244"/>
          <p:cNvSpPr txBox="1"/>
          <p:nvPr/>
        </p:nvSpPr>
        <p:spPr>
          <a:xfrm>
            <a:off x="78739" y="3542538"/>
            <a:ext cx="1231900" cy="79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7630" algn="ctr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ts val="1930"/>
              </a:lnSpc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30"/>
              </a:lnSpc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10.0.1.0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1463166" y="1549653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6" name="object 246"/>
          <p:cNvSpPr txBox="1"/>
          <p:nvPr/>
        </p:nvSpPr>
        <p:spPr>
          <a:xfrm>
            <a:off x="78739" y="1928876"/>
            <a:ext cx="1231900" cy="12515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0">
              <a:lnSpc>
                <a:spcPct val="100000"/>
              </a:lnSpc>
              <a:spcBef>
                <a:spcPts val="215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ct val="100000"/>
              </a:lnSpc>
              <a:spcBef>
                <a:spcPts val="11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  <a:p>
            <a:pPr marL="629920">
              <a:lnSpc>
                <a:spcPct val="100000"/>
              </a:lnSpc>
              <a:spcBef>
                <a:spcPts val="67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254502" y="482930"/>
            <a:ext cx="26358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2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sp>
          <p:nvSpPr>
            <p:cNvPr id="17" name="object 17"/>
            <p:cNvSpPr/>
            <p:nvPr/>
          </p:nvSpPr>
          <p:spPr>
            <a:xfrm>
              <a:off x="971550" y="1844674"/>
              <a:ext cx="2447925" cy="1513205"/>
            </a:xfrm>
            <a:custGeom>
              <a:avLst/>
              <a:gdLst/>
              <a:ahLst/>
              <a:cxnLst/>
              <a:rect l="l" t="t" r="r" b="b"/>
              <a:pathLst>
                <a:path w="2447925" h="1513204">
                  <a:moveTo>
                    <a:pt x="142875" y="0"/>
                  </a:moveTo>
                  <a:lnTo>
                    <a:pt x="2447925" y="0"/>
                  </a:lnTo>
                </a:path>
                <a:path w="2447925" h="1513204">
                  <a:moveTo>
                    <a:pt x="0" y="1512824"/>
                  </a:moveTo>
                  <a:lnTo>
                    <a:pt x="2446401" y="20955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82344" y="1872234"/>
            <a:ext cx="12319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12.0.0.0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85442" y="3048761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14270" y="2161159"/>
            <a:ext cx="1412875" cy="587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23.0.0.0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867402" y="3526663"/>
            <a:ext cx="341502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Quel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leur</a:t>
            </a:r>
            <a:r>
              <a:rPr sz="24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823459" y="4038600"/>
            <a:ext cx="3027045" cy="1541145"/>
            <a:chOff x="4823459" y="4038600"/>
            <a:chExt cx="3027045" cy="1541145"/>
          </a:xfrm>
        </p:grpSpPr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965191" y="4038600"/>
              <a:ext cx="1106424" cy="56997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403847" y="4038600"/>
              <a:ext cx="1106424" cy="5699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68895" y="4038600"/>
              <a:ext cx="426720" cy="56997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54239" y="4038600"/>
              <a:ext cx="595883" cy="56997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23459" y="4451604"/>
              <a:ext cx="533400" cy="4572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120383" y="4451604"/>
              <a:ext cx="387095" cy="4572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23459" y="4786883"/>
              <a:ext cx="533400" cy="45719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120383" y="4786883"/>
              <a:ext cx="387095" cy="45719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823459" y="5122163"/>
              <a:ext cx="533400" cy="4572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120383" y="5122163"/>
              <a:ext cx="387095" cy="457200"/>
            </a:xfrm>
            <a:prstGeom prst="rect">
              <a:avLst/>
            </a:prstGeom>
          </p:spPr>
        </p:pic>
      </p:grp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4845113" y="4062412"/>
          <a:ext cx="321564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5605">
                <a:tc>
                  <a:txBody>
                    <a:bodyPr/>
                    <a:lstStyle/>
                    <a:p>
                      <a:pPr marL="26606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83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Router-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object 37"/>
          <p:cNvSpPr txBox="1"/>
          <p:nvPr/>
        </p:nvSpPr>
        <p:spPr>
          <a:xfrm>
            <a:off x="78739" y="3542538"/>
            <a:ext cx="1231900" cy="79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7630" algn="ctr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ts val="1930"/>
              </a:lnSpc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30"/>
              </a:lnSpc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10.0.1.0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8739" y="1928876"/>
            <a:ext cx="1231900" cy="12515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0">
              <a:lnSpc>
                <a:spcPct val="100000"/>
              </a:lnSpc>
              <a:spcBef>
                <a:spcPts val="215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ct val="100000"/>
              </a:lnSpc>
              <a:spcBef>
                <a:spcPts val="11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  <a:p>
            <a:pPr marL="629920">
              <a:lnSpc>
                <a:spcPct val="100000"/>
              </a:lnSpc>
              <a:spcBef>
                <a:spcPts val="67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356100" y="1773301"/>
            <a:ext cx="647700" cy="215900"/>
          </a:xfrm>
          <a:custGeom>
            <a:avLst/>
            <a:gdLst/>
            <a:ahLst/>
            <a:cxnLst/>
            <a:rect l="l" t="t" r="r" b="b"/>
            <a:pathLst>
              <a:path w="647700" h="215900">
                <a:moveTo>
                  <a:pt x="219328" y="156463"/>
                </a:moveTo>
                <a:lnTo>
                  <a:pt x="398525" y="215900"/>
                </a:lnTo>
                <a:lnTo>
                  <a:pt x="398525" y="186182"/>
                </a:lnTo>
                <a:lnTo>
                  <a:pt x="464740" y="182828"/>
                </a:lnTo>
                <a:lnTo>
                  <a:pt x="524255" y="173369"/>
                </a:lnTo>
                <a:lnTo>
                  <a:pt x="574690" y="158702"/>
                </a:lnTo>
                <a:lnTo>
                  <a:pt x="613663" y="139728"/>
                </a:lnTo>
                <a:lnTo>
                  <a:pt x="647700" y="92456"/>
                </a:lnTo>
                <a:lnTo>
                  <a:pt x="638611" y="67836"/>
                </a:lnTo>
                <a:lnTo>
                  <a:pt x="573182" y="27035"/>
                </a:lnTo>
                <a:lnTo>
                  <a:pt x="521697" y="12596"/>
                </a:lnTo>
                <a:lnTo>
                  <a:pt x="460933" y="3294"/>
                </a:lnTo>
                <a:lnTo>
                  <a:pt x="393319" y="0"/>
                </a:lnTo>
                <a:lnTo>
                  <a:pt x="0" y="0"/>
                </a:lnTo>
                <a:lnTo>
                  <a:pt x="0" y="60960"/>
                </a:lnTo>
                <a:lnTo>
                  <a:pt x="398525" y="60960"/>
                </a:lnTo>
                <a:lnTo>
                  <a:pt x="427347" y="63166"/>
                </a:lnTo>
                <a:lnTo>
                  <a:pt x="450881" y="69183"/>
                </a:lnTo>
                <a:lnTo>
                  <a:pt x="466748" y="78104"/>
                </a:lnTo>
                <a:lnTo>
                  <a:pt x="472566" y="89026"/>
                </a:lnTo>
                <a:lnTo>
                  <a:pt x="472566" y="97154"/>
                </a:lnTo>
                <a:lnTo>
                  <a:pt x="466748" y="108003"/>
                </a:lnTo>
                <a:lnTo>
                  <a:pt x="450881" y="116887"/>
                </a:lnTo>
                <a:lnTo>
                  <a:pt x="427347" y="122890"/>
                </a:lnTo>
                <a:lnTo>
                  <a:pt x="398525" y="125095"/>
                </a:lnTo>
                <a:lnTo>
                  <a:pt x="398525" y="97154"/>
                </a:lnTo>
                <a:lnTo>
                  <a:pt x="219328" y="156463"/>
                </a:lnTo>
                <a:close/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364228" y="1457705"/>
            <a:ext cx="2615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1.1.1.119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433512" y="2220912"/>
            <a:ext cx="2580005" cy="1513205"/>
            <a:chOff x="1433512" y="2220912"/>
            <a:chExt cx="2580005" cy="1513205"/>
          </a:xfrm>
        </p:grpSpPr>
        <p:sp>
          <p:nvSpPr>
            <p:cNvPr id="42" name="object 42"/>
            <p:cNvSpPr/>
            <p:nvPr/>
          </p:nvSpPr>
          <p:spPr>
            <a:xfrm>
              <a:off x="3789426" y="2228850"/>
              <a:ext cx="215900" cy="647700"/>
            </a:xfrm>
            <a:custGeom>
              <a:avLst/>
              <a:gdLst/>
              <a:ahLst/>
              <a:cxnLst/>
              <a:rect l="l" t="t" r="r" b="b"/>
              <a:pathLst>
                <a:path w="215900" h="647700">
                  <a:moveTo>
                    <a:pt x="59309" y="219328"/>
                  </a:moveTo>
                  <a:lnTo>
                    <a:pt x="0" y="398525"/>
                  </a:lnTo>
                  <a:lnTo>
                    <a:pt x="29590" y="398525"/>
                  </a:lnTo>
                  <a:lnTo>
                    <a:pt x="32944" y="464740"/>
                  </a:lnTo>
                  <a:lnTo>
                    <a:pt x="42403" y="524255"/>
                  </a:lnTo>
                  <a:lnTo>
                    <a:pt x="57070" y="574690"/>
                  </a:lnTo>
                  <a:lnTo>
                    <a:pt x="76044" y="613663"/>
                  </a:lnTo>
                  <a:lnTo>
                    <a:pt x="123316" y="647700"/>
                  </a:lnTo>
                  <a:lnTo>
                    <a:pt x="147946" y="638611"/>
                  </a:lnTo>
                  <a:lnTo>
                    <a:pt x="188801" y="573182"/>
                  </a:lnTo>
                  <a:lnTo>
                    <a:pt x="203270" y="521697"/>
                  </a:lnTo>
                  <a:lnTo>
                    <a:pt x="212596" y="460933"/>
                  </a:lnTo>
                  <a:lnTo>
                    <a:pt x="215900" y="393319"/>
                  </a:lnTo>
                  <a:lnTo>
                    <a:pt x="215900" y="0"/>
                  </a:lnTo>
                  <a:lnTo>
                    <a:pt x="154812" y="0"/>
                  </a:lnTo>
                  <a:lnTo>
                    <a:pt x="154812" y="398525"/>
                  </a:lnTo>
                  <a:lnTo>
                    <a:pt x="152606" y="427347"/>
                  </a:lnTo>
                  <a:lnTo>
                    <a:pt x="146589" y="450881"/>
                  </a:lnTo>
                  <a:lnTo>
                    <a:pt x="137668" y="466748"/>
                  </a:lnTo>
                  <a:lnTo>
                    <a:pt x="126746" y="472566"/>
                  </a:lnTo>
                  <a:lnTo>
                    <a:pt x="118618" y="472566"/>
                  </a:lnTo>
                  <a:lnTo>
                    <a:pt x="107769" y="466748"/>
                  </a:lnTo>
                  <a:lnTo>
                    <a:pt x="98885" y="450881"/>
                  </a:lnTo>
                  <a:lnTo>
                    <a:pt x="92882" y="427347"/>
                  </a:lnTo>
                  <a:lnTo>
                    <a:pt x="90677" y="398525"/>
                  </a:lnTo>
                  <a:lnTo>
                    <a:pt x="118618" y="398525"/>
                  </a:lnTo>
                  <a:lnTo>
                    <a:pt x="59309" y="219328"/>
                  </a:lnTo>
                  <a:close/>
                </a:path>
              </a:pathLst>
            </a:custGeom>
            <a:ln w="158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41450" y="3509899"/>
              <a:ext cx="647700" cy="215900"/>
            </a:xfrm>
            <a:custGeom>
              <a:avLst/>
              <a:gdLst/>
              <a:ahLst/>
              <a:cxnLst/>
              <a:rect l="l" t="t" r="r" b="b"/>
              <a:pathLst>
                <a:path w="647700" h="215900">
                  <a:moveTo>
                    <a:pt x="219329" y="156590"/>
                  </a:moveTo>
                  <a:lnTo>
                    <a:pt x="398525" y="215900"/>
                  </a:lnTo>
                  <a:lnTo>
                    <a:pt x="398525" y="186308"/>
                  </a:lnTo>
                  <a:lnTo>
                    <a:pt x="464740" y="182955"/>
                  </a:lnTo>
                  <a:lnTo>
                    <a:pt x="524256" y="173496"/>
                  </a:lnTo>
                  <a:lnTo>
                    <a:pt x="574690" y="158829"/>
                  </a:lnTo>
                  <a:lnTo>
                    <a:pt x="613663" y="139855"/>
                  </a:lnTo>
                  <a:lnTo>
                    <a:pt x="647700" y="92583"/>
                  </a:lnTo>
                  <a:lnTo>
                    <a:pt x="638611" y="67953"/>
                  </a:lnTo>
                  <a:lnTo>
                    <a:pt x="573182" y="27098"/>
                  </a:lnTo>
                  <a:lnTo>
                    <a:pt x="521697" y="12629"/>
                  </a:lnTo>
                  <a:lnTo>
                    <a:pt x="460933" y="3303"/>
                  </a:lnTo>
                  <a:lnTo>
                    <a:pt x="393319" y="0"/>
                  </a:lnTo>
                  <a:lnTo>
                    <a:pt x="0" y="0"/>
                  </a:lnTo>
                  <a:lnTo>
                    <a:pt x="0" y="61087"/>
                  </a:lnTo>
                  <a:lnTo>
                    <a:pt x="398525" y="61087"/>
                  </a:lnTo>
                  <a:lnTo>
                    <a:pt x="427347" y="63293"/>
                  </a:lnTo>
                  <a:lnTo>
                    <a:pt x="450881" y="69310"/>
                  </a:lnTo>
                  <a:lnTo>
                    <a:pt x="466748" y="78231"/>
                  </a:lnTo>
                  <a:lnTo>
                    <a:pt x="472567" y="89153"/>
                  </a:lnTo>
                  <a:lnTo>
                    <a:pt x="472567" y="97281"/>
                  </a:lnTo>
                  <a:lnTo>
                    <a:pt x="466748" y="108130"/>
                  </a:lnTo>
                  <a:lnTo>
                    <a:pt x="450881" y="117014"/>
                  </a:lnTo>
                  <a:lnTo>
                    <a:pt x="427347" y="123017"/>
                  </a:lnTo>
                  <a:lnTo>
                    <a:pt x="398525" y="125221"/>
                  </a:lnTo>
                  <a:lnTo>
                    <a:pt x="398525" y="97281"/>
                  </a:lnTo>
                  <a:lnTo>
                    <a:pt x="219329" y="156590"/>
                  </a:lnTo>
                  <a:close/>
                </a:path>
              </a:pathLst>
            </a:custGeom>
            <a:ln w="158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074921" y="2376932"/>
            <a:ext cx="21240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2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 2.2.2.2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842642" y="3240785"/>
            <a:ext cx="2121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23850" y="909700"/>
            <a:ext cx="215900" cy="647700"/>
          </a:xfrm>
          <a:custGeom>
            <a:avLst/>
            <a:gdLst/>
            <a:ahLst/>
            <a:cxnLst/>
            <a:rect l="l" t="t" r="r" b="b"/>
            <a:pathLst>
              <a:path w="215900" h="647700">
                <a:moveTo>
                  <a:pt x="59347" y="428244"/>
                </a:moveTo>
                <a:lnTo>
                  <a:pt x="0" y="249174"/>
                </a:lnTo>
                <a:lnTo>
                  <a:pt x="29679" y="249174"/>
                </a:lnTo>
                <a:lnTo>
                  <a:pt x="33029" y="182915"/>
                </a:lnTo>
                <a:lnTo>
                  <a:pt x="42482" y="123387"/>
                </a:lnTo>
                <a:lnTo>
                  <a:pt x="57145" y="72961"/>
                </a:lnTo>
                <a:lnTo>
                  <a:pt x="76122" y="34007"/>
                </a:lnTo>
                <a:lnTo>
                  <a:pt x="123443" y="0"/>
                </a:lnTo>
                <a:lnTo>
                  <a:pt x="148024" y="9079"/>
                </a:lnTo>
                <a:lnTo>
                  <a:pt x="188822" y="74469"/>
                </a:lnTo>
                <a:lnTo>
                  <a:pt x="203278" y="125946"/>
                </a:lnTo>
                <a:lnTo>
                  <a:pt x="212597" y="186722"/>
                </a:lnTo>
                <a:lnTo>
                  <a:pt x="215900" y="254381"/>
                </a:lnTo>
                <a:lnTo>
                  <a:pt x="215900" y="647700"/>
                </a:lnTo>
                <a:lnTo>
                  <a:pt x="154825" y="647700"/>
                </a:lnTo>
                <a:lnTo>
                  <a:pt x="154825" y="249174"/>
                </a:lnTo>
                <a:lnTo>
                  <a:pt x="152629" y="220352"/>
                </a:lnTo>
                <a:lnTo>
                  <a:pt x="146640" y="196818"/>
                </a:lnTo>
                <a:lnTo>
                  <a:pt x="137755" y="180951"/>
                </a:lnTo>
                <a:lnTo>
                  <a:pt x="126873" y="175133"/>
                </a:lnTo>
                <a:lnTo>
                  <a:pt x="118694" y="175133"/>
                </a:lnTo>
                <a:lnTo>
                  <a:pt x="107818" y="180951"/>
                </a:lnTo>
                <a:lnTo>
                  <a:pt x="98937" y="196818"/>
                </a:lnTo>
                <a:lnTo>
                  <a:pt x="92949" y="220352"/>
                </a:lnTo>
                <a:lnTo>
                  <a:pt x="90754" y="249174"/>
                </a:lnTo>
                <a:lnTo>
                  <a:pt x="118694" y="249174"/>
                </a:lnTo>
                <a:lnTo>
                  <a:pt x="59347" y="428244"/>
                </a:lnTo>
                <a:close/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618540" y="1079753"/>
            <a:ext cx="2374265" cy="776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500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1.1.1.1</a:t>
            </a:r>
            <a:endParaRPr sz="1800">
              <a:latin typeface="Arial"/>
              <a:cs typeface="Arial"/>
            </a:endParaRPr>
          </a:p>
          <a:p>
            <a:pPr marR="10160" algn="r">
              <a:lnSpc>
                <a:spcPct val="100000"/>
              </a:lnSpc>
              <a:spcBef>
                <a:spcPts val="1590"/>
              </a:spcBef>
              <a:tabLst>
                <a:tab pos="1306830" algn="l"/>
              </a:tabLst>
            </a:pPr>
            <a:r>
              <a:rPr sz="2700" b="1" spc="-37" baseline="1543">
                <a:solidFill>
                  <a:srgbClr val="FFFF00"/>
                </a:solidFill>
                <a:latin typeface="Arial"/>
                <a:cs typeface="Arial"/>
              </a:rPr>
              <a:t>.1</a:t>
            </a:r>
            <a:r>
              <a:rPr sz="2700" b="1" baseline="1543">
                <a:solidFill>
                  <a:srgbClr val="FFFF00"/>
                </a:solidFill>
                <a:latin typeface="Arial"/>
                <a:cs typeface="Arial"/>
              </a:rPr>
              <a:t>	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31</a:t>
            </a:fld>
            <a:endParaRPr spc="-25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315461" y="482930"/>
            <a:ext cx="251587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2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sp>
          <p:nvSpPr>
            <p:cNvPr id="17" name="object 17"/>
            <p:cNvSpPr/>
            <p:nvPr/>
          </p:nvSpPr>
          <p:spPr>
            <a:xfrm>
              <a:off x="971550" y="1844674"/>
              <a:ext cx="2447925" cy="1513205"/>
            </a:xfrm>
            <a:custGeom>
              <a:avLst/>
              <a:gdLst/>
              <a:ahLst/>
              <a:cxnLst/>
              <a:rect l="l" t="t" r="r" b="b"/>
              <a:pathLst>
                <a:path w="2447925" h="1513204">
                  <a:moveTo>
                    <a:pt x="142875" y="0"/>
                  </a:moveTo>
                  <a:lnTo>
                    <a:pt x="2447925" y="0"/>
                  </a:lnTo>
                </a:path>
                <a:path w="2447925" h="1513204">
                  <a:moveTo>
                    <a:pt x="0" y="1512824"/>
                  </a:moveTo>
                  <a:lnTo>
                    <a:pt x="2446401" y="20955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82344" y="1872234"/>
            <a:ext cx="12319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12.0.0.0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85442" y="3048761"/>
            <a:ext cx="217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14270" y="2161159"/>
            <a:ext cx="1412875" cy="587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777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23.0.0.0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03195" y="5903772"/>
            <a:ext cx="6076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Quelque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soit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l’état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physiques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823459" y="4038600"/>
            <a:ext cx="3027045" cy="1541145"/>
            <a:chOff x="4823459" y="4038600"/>
            <a:chExt cx="3027045" cy="1541145"/>
          </a:xfrm>
        </p:grpSpPr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965191" y="4038600"/>
              <a:ext cx="1106424" cy="56997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403847" y="4038600"/>
              <a:ext cx="1106424" cy="5699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68895" y="4038600"/>
              <a:ext cx="426720" cy="56997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54239" y="4038600"/>
              <a:ext cx="595883" cy="56997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23459" y="4451604"/>
              <a:ext cx="533400" cy="4572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120383" y="4451604"/>
              <a:ext cx="894588" cy="4572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23459" y="4786883"/>
              <a:ext cx="533400" cy="45719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120383" y="4786883"/>
              <a:ext cx="894588" cy="45719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823459" y="5122163"/>
              <a:ext cx="533400" cy="4572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120383" y="5122163"/>
              <a:ext cx="894588" cy="457200"/>
            </a:xfrm>
            <a:prstGeom prst="rect">
              <a:avLst/>
            </a:prstGeom>
          </p:spPr>
        </p:pic>
      </p:grp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4845113" y="4062412"/>
          <a:ext cx="3215640" cy="1400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5605">
                <a:tc>
                  <a:txBody>
                    <a:bodyPr/>
                    <a:lstStyle/>
                    <a:p>
                      <a:pPr marL="26606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83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Router-</a:t>
                      </a:r>
                      <a:r>
                        <a:rPr sz="20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ID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b="1" spc="-1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1.1.1.1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b="1" spc="-1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2.2.2.2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R3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b="1" spc="-1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1.1.1.2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object 37"/>
          <p:cNvSpPr txBox="1"/>
          <p:nvPr/>
        </p:nvSpPr>
        <p:spPr>
          <a:xfrm>
            <a:off x="78739" y="3542538"/>
            <a:ext cx="1231900" cy="790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7630" algn="ctr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ts val="1930"/>
              </a:lnSpc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30"/>
              </a:lnSpc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10.0.1.0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8739" y="1928876"/>
            <a:ext cx="1231900" cy="12515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0">
              <a:lnSpc>
                <a:spcPct val="100000"/>
              </a:lnSpc>
              <a:spcBef>
                <a:spcPts val="215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  <a:p>
            <a:pPr marL="623570">
              <a:lnSpc>
                <a:spcPct val="100000"/>
              </a:lnSpc>
              <a:spcBef>
                <a:spcPts val="11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.1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800" b="1">
                <a:solidFill>
                  <a:srgbClr val="FF0000"/>
                </a:solidFill>
                <a:latin typeface="Arial"/>
                <a:cs typeface="Arial"/>
              </a:rPr>
              <a:t>13.0.0.0</a:t>
            </a:r>
            <a:r>
              <a:rPr sz="1800" b="1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800">
              <a:latin typeface="Arial"/>
              <a:cs typeface="Arial"/>
            </a:endParaRPr>
          </a:p>
          <a:p>
            <a:pPr marL="629920">
              <a:lnSpc>
                <a:spcPct val="100000"/>
              </a:lnSpc>
              <a:spcBef>
                <a:spcPts val="675"/>
              </a:spcBef>
            </a:pP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.3</a:t>
            </a:r>
            <a:endParaRPr sz="18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356100" y="1773301"/>
            <a:ext cx="647700" cy="215900"/>
          </a:xfrm>
          <a:custGeom>
            <a:avLst/>
            <a:gdLst/>
            <a:ahLst/>
            <a:cxnLst/>
            <a:rect l="l" t="t" r="r" b="b"/>
            <a:pathLst>
              <a:path w="647700" h="215900">
                <a:moveTo>
                  <a:pt x="219328" y="156463"/>
                </a:moveTo>
                <a:lnTo>
                  <a:pt x="398525" y="215900"/>
                </a:lnTo>
                <a:lnTo>
                  <a:pt x="398525" y="186182"/>
                </a:lnTo>
                <a:lnTo>
                  <a:pt x="464740" y="182828"/>
                </a:lnTo>
                <a:lnTo>
                  <a:pt x="524255" y="173369"/>
                </a:lnTo>
                <a:lnTo>
                  <a:pt x="574690" y="158702"/>
                </a:lnTo>
                <a:lnTo>
                  <a:pt x="613663" y="139728"/>
                </a:lnTo>
                <a:lnTo>
                  <a:pt x="647700" y="92456"/>
                </a:lnTo>
                <a:lnTo>
                  <a:pt x="638611" y="67836"/>
                </a:lnTo>
                <a:lnTo>
                  <a:pt x="573182" y="27035"/>
                </a:lnTo>
                <a:lnTo>
                  <a:pt x="521697" y="12596"/>
                </a:lnTo>
                <a:lnTo>
                  <a:pt x="460933" y="3294"/>
                </a:lnTo>
                <a:lnTo>
                  <a:pt x="393319" y="0"/>
                </a:lnTo>
                <a:lnTo>
                  <a:pt x="0" y="0"/>
                </a:lnTo>
                <a:lnTo>
                  <a:pt x="0" y="60960"/>
                </a:lnTo>
                <a:lnTo>
                  <a:pt x="398525" y="60960"/>
                </a:lnTo>
                <a:lnTo>
                  <a:pt x="427347" y="63166"/>
                </a:lnTo>
                <a:lnTo>
                  <a:pt x="450881" y="69183"/>
                </a:lnTo>
                <a:lnTo>
                  <a:pt x="466748" y="78104"/>
                </a:lnTo>
                <a:lnTo>
                  <a:pt x="472566" y="89026"/>
                </a:lnTo>
                <a:lnTo>
                  <a:pt x="472566" y="97154"/>
                </a:lnTo>
                <a:lnTo>
                  <a:pt x="466748" y="108003"/>
                </a:lnTo>
                <a:lnTo>
                  <a:pt x="450881" y="116887"/>
                </a:lnTo>
                <a:lnTo>
                  <a:pt x="427347" y="122890"/>
                </a:lnTo>
                <a:lnTo>
                  <a:pt x="398525" y="125095"/>
                </a:lnTo>
                <a:lnTo>
                  <a:pt x="398525" y="97154"/>
                </a:lnTo>
                <a:lnTo>
                  <a:pt x="219328" y="156463"/>
                </a:lnTo>
                <a:close/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4364228" y="1457705"/>
            <a:ext cx="23742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1.1.1.1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433512" y="2220912"/>
            <a:ext cx="2580005" cy="1513205"/>
            <a:chOff x="1433512" y="2220912"/>
            <a:chExt cx="2580005" cy="1513205"/>
          </a:xfrm>
        </p:grpSpPr>
        <p:sp>
          <p:nvSpPr>
            <p:cNvPr id="42" name="object 42"/>
            <p:cNvSpPr/>
            <p:nvPr/>
          </p:nvSpPr>
          <p:spPr>
            <a:xfrm>
              <a:off x="3789426" y="2228850"/>
              <a:ext cx="215900" cy="647700"/>
            </a:xfrm>
            <a:custGeom>
              <a:avLst/>
              <a:gdLst/>
              <a:ahLst/>
              <a:cxnLst/>
              <a:rect l="l" t="t" r="r" b="b"/>
              <a:pathLst>
                <a:path w="215900" h="647700">
                  <a:moveTo>
                    <a:pt x="59309" y="219328"/>
                  </a:moveTo>
                  <a:lnTo>
                    <a:pt x="0" y="398525"/>
                  </a:lnTo>
                  <a:lnTo>
                    <a:pt x="29590" y="398525"/>
                  </a:lnTo>
                  <a:lnTo>
                    <a:pt x="32944" y="464740"/>
                  </a:lnTo>
                  <a:lnTo>
                    <a:pt x="42403" y="524255"/>
                  </a:lnTo>
                  <a:lnTo>
                    <a:pt x="57070" y="574690"/>
                  </a:lnTo>
                  <a:lnTo>
                    <a:pt x="76044" y="613663"/>
                  </a:lnTo>
                  <a:lnTo>
                    <a:pt x="123316" y="647700"/>
                  </a:lnTo>
                  <a:lnTo>
                    <a:pt x="147946" y="638611"/>
                  </a:lnTo>
                  <a:lnTo>
                    <a:pt x="188801" y="573182"/>
                  </a:lnTo>
                  <a:lnTo>
                    <a:pt x="203270" y="521697"/>
                  </a:lnTo>
                  <a:lnTo>
                    <a:pt x="212596" y="460933"/>
                  </a:lnTo>
                  <a:lnTo>
                    <a:pt x="215900" y="393319"/>
                  </a:lnTo>
                  <a:lnTo>
                    <a:pt x="215900" y="0"/>
                  </a:lnTo>
                  <a:lnTo>
                    <a:pt x="154812" y="0"/>
                  </a:lnTo>
                  <a:lnTo>
                    <a:pt x="154812" y="398525"/>
                  </a:lnTo>
                  <a:lnTo>
                    <a:pt x="152606" y="427347"/>
                  </a:lnTo>
                  <a:lnTo>
                    <a:pt x="146589" y="450881"/>
                  </a:lnTo>
                  <a:lnTo>
                    <a:pt x="137668" y="466748"/>
                  </a:lnTo>
                  <a:lnTo>
                    <a:pt x="126746" y="472566"/>
                  </a:lnTo>
                  <a:lnTo>
                    <a:pt x="118618" y="472566"/>
                  </a:lnTo>
                  <a:lnTo>
                    <a:pt x="107769" y="466748"/>
                  </a:lnTo>
                  <a:lnTo>
                    <a:pt x="98885" y="450881"/>
                  </a:lnTo>
                  <a:lnTo>
                    <a:pt x="92882" y="427347"/>
                  </a:lnTo>
                  <a:lnTo>
                    <a:pt x="90677" y="398525"/>
                  </a:lnTo>
                  <a:lnTo>
                    <a:pt x="118618" y="398525"/>
                  </a:lnTo>
                  <a:lnTo>
                    <a:pt x="59309" y="219328"/>
                  </a:lnTo>
                  <a:close/>
                </a:path>
              </a:pathLst>
            </a:custGeom>
            <a:ln w="158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41450" y="3509899"/>
              <a:ext cx="647700" cy="215900"/>
            </a:xfrm>
            <a:custGeom>
              <a:avLst/>
              <a:gdLst/>
              <a:ahLst/>
              <a:cxnLst/>
              <a:rect l="l" t="t" r="r" b="b"/>
              <a:pathLst>
                <a:path w="647700" h="215900">
                  <a:moveTo>
                    <a:pt x="219329" y="156590"/>
                  </a:moveTo>
                  <a:lnTo>
                    <a:pt x="398525" y="215900"/>
                  </a:lnTo>
                  <a:lnTo>
                    <a:pt x="398525" y="186308"/>
                  </a:lnTo>
                  <a:lnTo>
                    <a:pt x="464740" y="182955"/>
                  </a:lnTo>
                  <a:lnTo>
                    <a:pt x="524256" y="173496"/>
                  </a:lnTo>
                  <a:lnTo>
                    <a:pt x="574690" y="158829"/>
                  </a:lnTo>
                  <a:lnTo>
                    <a:pt x="613663" y="139855"/>
                  </a:lnTo>
                  <a:lnTo>
                    <a:pt x="647700" y="92583"/>
                  </a:lnTo>
                  <a:lnTo>
                    <a:pt x="638611" y="67953"/>
                  </a:lnTo>
                  <a:lnTo>
                    <a:pt x="573182" y="27098"/>
                  </a:lnTo>
                  <a:lnTo>
                    <a:pt x="521697" y="12629"/>
                  </a:lnTo>
                  <a:lnTo>
                    <a:pt x="460933" y="3303"/>
                  </a:lnTo>
                  <a:lnTo>
                    <a:pt x="393319" y="0"/>
                  </a:lnTo>
                  <a:lnTo>
                    <a:pt x="0" y="0"/>
                  </a:lnTo>
                  <a:lnTo>
                    <a:pt x="0" y="61087"/>
                  </a:lnTo>
                  <a:lnTo>
                    <a:pt x="398525" y="61087"/>
                  </a:lnTo>
                  <a:lnTo>
                    <a:pt x="427347" y="63293"/>
                  </a:lnTo>
                  <a:lnTo>
                    <a:pt x="450881" y="69310"/>
                  </a:lnTo>
                  <a:lnTo>
                    <a:pt x="466748" y="78231"/>
                  </a:lnTo>
                  <a:lnTo>
                    <a:pt x="472567" y="89153"/>
                  </a:lnTo>
                  <a:lnTo>
                    <a:pt x="472567" y="97281"/>
                  </a:lnTo>
                  <a:lnTo>
                    <a:pt x="466748" y="108130"/>
                  </a:lnTo>
                  <a:lnTo>
                    <a:pt x="450881" y="117014"/>
                  </a:lnTo>
                  <a:lnTo>
                    <a:pt x="427347" y="123017"/>
                  </a:lnTo>
                  <a:lnTo>
                    <a:pt x="398525" y="125221"/>
                  </a:lnTo>
                  <a:lnTo>
                    <a:pt x="398525" y="97281"/>
                  </a:lnTo>
                  <a:lnTo>
                    <a:pt x="219329" y="156590"/>
                  </a:lnTo>
                  <a:close/>
                </a:path>
              </a:pathLst>
            </a:custGeom>
            <a:ln w="158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074921" y="2376932"/>
            <a:ext cx="21240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2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 2.2.2.2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842642" y="3240785"/>
            <a:ext cx="2121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23850" y="909700"/>
            <a:ext cx="215900" cy="647700"/>
          </a:xfrm>
          <a:custGeom>
            <a:avLst/>
            <a:gdLst/>
            <a:ahLst/>
            <a:cxnLst/>
            <a:rect l="l" t="t" r="r" b="b"/>
            <a:pathLst>
              <a:path w="215900" h="647700">
                <a:moveTo>
                  <a:pt x="59347" y="428244"/>
                </a:moveTo>
                <a:lnTo>
                  <a:pt x="0" y="249174"/>
                </a:lnTo>
                <a:lnTo>
                  <a:pt x="29679" y="249174"/>
                </a:lnTo>
                <a:lnTo>
                  <a:pt x="33029" y="182915"/>
                </a:lnTo>
                <a:lnTo>
                  <a:pt x="42482" y="123387"/>
                </a:lnTo>
                <a:lnTo>
                  <a:pt x="57145" y="72961"/>
                </a:lnTo>
                <a:lnTo>
                  <a:pt x="76122" y="34007"/>
                </a:lnTo>
                <a:lnTo>
                  <a:pt x="123443" y="0"/>
                </a:lnTo>
                <a:lnTo>
                  <a:pt x="148024" y="9079"/>
                </a:lnTo>
                <a:lnTo>
                  <a:pt x="188822" y="74469"/>
                </a:lnTo>
                <a:lnTo>
                  <a:pt x="203278" y="125946"/>
                </a:lnTo>
                <a:lnTo>
                  <a:pt x="212597" y="186722"/>
                </a:lnTo>
                <a:lnTo>
                  <a:pt x="215900" y="254381"/>
                </a:lnTo>
                <a:lnTo>
                  <a:pt x="215900" y="647700"/>
                </a:lnTo>
                <a:lnTo>
                  <a:pt x="154825" y="647700"/>
                </a:lnTo>
                <a:lnTo>
                  <a:pt x="154825" y="249174"/>
                </a:lnTo>
                <a:lnTo>
                  <a:pt x="152629" y="220352"/>
                </a:lnTo>
                <a:lnTo>
                  <a:pt x="146640" y="196818"/>
                </a:lnTo>
                <a:lnTo>
                  <a:pt x="137755" y="180951"/>
                </a:lnTo>
                <a:lnTo>
                  <a:pt x="126873" y="175133"/>
                </a:lnTo>
                <a:lnTo>
                  <a:pt x="118694" y="175133"/>
                </a:lnTo>
                <a:lnTo>
                  <a:pt x="107818" y="180951"/>
                </a:lnTo>
                <a:lnTo>
                  <a:pt x="98937" y="196818"/>
                </a:lnTo>
                <a:lnTo>
                  <a:pt x="92949" y="220352"/>
                </a:lnTo>
                <a:lnTo>
                  <a:pt x="90754" y="249174"/>
                </a:lnTo>
                <a:lnTo>
                  <a:pt x="118694" y="249174"/>
                </a:lnTo>
                <a:lnTo>
                  <a:pt x="59347" y="428244"/>
                </a:lnTo>
                <a:close/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618540" y="1079753"/>
            <a:ext cx="2374265" cy="776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loopback</a:t>
            </a:r>
            <a:r>
              <a:rPr sz="1800" b="1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500</a:t>
            </a:r>
            <a:r>
              <a:rPr sz="1800" b="1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1.1.1.1</a:t>
            </a:r>
            <a:endParaRPr sz="1800">
              <a:latin typeface="Arial"/>
              <a:cs typeface="Arial"/>
            </a:endParaRPr>
          </a:p>
          <a:p>
            <a:pPr marR="10160" algn="r">
              <a:lnSpc>
                <a:spcPct val="100000"/>
              </a:lnSpc>
              <a:spcBef>
                <a:spcPts val="1590"/>
              </a:spcBef>
              <a:tabLst>
                <a:tab pos="1306830" algn="l"/>
              </a:tabLst>
            </a:pPr>
            <a:r>
              <a:rPr sz="2700" b="1" spc="-37" baseline="1543">
                <a:solidFill>
                  <a:srgbClr val="FFFF00"/>
                </a:solidFill>
                <a:latin typeface="Arial"/>
                <a:cs typeface="Arial"/>
              </a:rPr>
              <a:t>.1</a:t>
            </a:r>
            <a:r>
              <a:rPr sz="2700" b="1" baseline="1543">
                <a:solidFill>
                  <a:srgbClr val="FFFF00"/>
                </a:solidFill>
                <a:latin typeface="Arial"/>
                <a:cs typeface="Arial"/>
              </a:rPr>
              <a:t>	</a:t>
            </a:r>
            <a:r>
              <a:rPr sz="1800" b="1" spc="-25">
                <a:solidFill>
                  <a:srgbClr val="FFFF00"/>
                </a:solidFill>
                <a:latin typeface="Arial"/>
                <a:cs typeface="Arial"/>
              </a:rPr>
              <a:t>.2</a:t>
            </a:r>
            <a:endParaRPr sz="18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32</a:t>
            </a:fld>
            <a:endParaRPr spc="-25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563111" y="59435"/>
            <a:ext cx="1786127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896995" y="208229"/>
            <a:ext cx="10833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5"/>
              <a:t>LSA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80059" y="1114044"/>
            <a:ext cx="7534909" cy="1130935"/>
            <a:chOff x="480059" y="1114044"/>
            <a:chExt cx="7534909" cy="113093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80059" y="1114044"/>
              <a:ext cx="3992879" cy="78943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03548" y="1114044"/>
              <a:ext cx="588263" cy="78943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22419" y="1114044"/>
              <a:ext cx="3892296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0059" y="1455420"/>
              <a:ext cx="4902708" cy="789431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80059" y="2308860"/>
            <a:ext cx="7679690" cy="1130935"/>
            <a:chOff x="480059" y="2308860"/>
            <a:chExt cx="7679690" cy="1130935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80059" y="2308860"/>
              <a:ext cx="7679435" cy="78943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0059" y="2650236"/>
              <a:ext cx="4849368" cy="7894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60036" y="2650236"/>
              <a:ext cx="568451" cy="78943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93419" y="3140963"/>
              <a:ext cx="4422648" cy="68579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385572" y="3503676"/>
            <a:ext cx="8758555" cy="3179445"/>
            <a:chOff x="385572" y="3503676"/>
            <a:chExt cx="8758555" cy="3179445"/>
          </a:xfrm>
        </p:grpSpPr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0060" y="3503676"/>
              <a:ext cx="1434084" cy="78943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44752" y="3503676"/>
              <a:ext cx="588264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63624" y="3503676"/>
              <a:ext cx="2531364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25595" y="3503676"/>
              <a:ext cx="568451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5572" y="4258056"/>
              <a:ext cx="390144" cy="39014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80872" y="4015740"/>
              <a:ext cx="3776472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187951" y="4015740"/>
              <a:ext cx="1559052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277612" y="4015740"/>
              <a:ext cx="568451" cy="7894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5572" y="4770120"/>
              <a:ext cx="390144" cy="39014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80872" y="4527804"/>
              <a:ext cx="3617976" cy="7894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029456" y="4527804"/>
              <a:ext cx="2450592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109716" y="4527804"/>
              <a:ext cx="2153412" cy="78943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85572" y="5282183"/>
              <a:ext cx="390144" cy="39014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80872" y="5039868"/>
              <a:ext cx="4988052" cy="7894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399531" y="5039868"/>
              <a:ext cx="2132075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162800" y="5039868"/>
              <a:ext cx="1281683" cy="78943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80872" y="5466588"/>
              <a:ext cx="8263128" cy="78943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80872" y="5893308"/>
              <a:ext cx="1222248" cy="78943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633727" y="5893308"/>
              <a:ext cx="588263" cy="78943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752600" y="5893308"/>
              <a:ext cx="3480816" cy="789432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83819" y="1321308"/>
            <a:ext cx="283845" cy="291465"/>
            <a:chOff x="83819" y="1321308"/>
            <a:chExt cx="283845" cy="291465"/>
          </a:xfrm>
        </p:grpSpPr>
        <p:pic>
          <p:nvPicPr>
            <p:cNvPr id="48" name="object 4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3819" y="1321308"/>
              <a:ext cx="283464" cy="29108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1439" y="1329436"/>
              <a:ext cx="240792" cy="248412"/>
            </a:xfrm>
            <a:prstGeom prst="rect">
              <a:avLst/>
            </a:prstGeom>
          </p:spPr>
        </p:pic>
      </p:grpSp>
      <p:grpSp>
        <p:nvGrpSpPr>
          <p:cNvPr id="50" name="object 50"/>
          <p:cNvGrpSpPr/>
          <p:nvPr/>
        </p:nvGrpSpPr>
        <p:grpSpPr>
          <a:xfrm>
            <a:off x="83819" y="2516123"/>
            <a:ext cx="283845" cy="291465"/>
            <a:chOff x="83819" y="2516123"/>
            <a:chExt cx="283845" cy="291465"/>
          </a:xfrm>
        </p:grpSpPr>
        <p:pic>
          <p:nvPicPr>
            <p:cNvPr id="51" name="object 5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3819" y="2516123"/>
              <a:ext cx="283464" cy="29108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1439" y="2524124"/>
              <a:ext cx="240792" cy="248412"/>
            </a:xfrm>
            <a:prstGeom prst="rect">
              <a:avLst/>
            </a:prstGeom>
          </p:spPr>
        </p:pic>
      </p:grpSp>
      <p:grpSp>
        <p:nvGrpSpPr>
          <p:cNvPr id="53" name="object 53"/>
          <p:cNvGrpSpPr/>
          <p:nvPr/>
        </p:nvGrpSpPr>
        <p:grpSpPr>
          <a:xfrm>
            <a:off x="83819" y="3710940"/>
            <a:ext cx="283845" cy="291465"/>
            <a:chOff x="83819" y="3710940"/>
            <a:chExt cx="283845" cy="291465"/>
          </a:xfrm>
        </p:grpSpPr>
        <p:pic>
          <p:nvPicPr>
            <p:cNvPr id="54" name="object 5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3819" y="3710940"/>
              <a:ext cx="283464" cy="29108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1439" y="3718941"/>
              <a:ext cx="240792" cy="248412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>
            <a:off x="479551" y="1207388"/>
            <a:ext cx="8456930" cy="523176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20979" marR="1263650">
              <a:lnSpc>
                <a:spcPts val="2690"/>
              </a:lnSpc>
              <a:spcBef>
                <a:spcPts val="740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Pourquoi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LSA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sont-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ils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systématiquement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envoyés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35"/>
              </a:spcBef>
            </a:pPr>
            <a:endParaRPr sz="2800">
              <a:latin typeface="Arial"/>
              <a:cs typeface="Arial"/>
            </a:endParaRPr>
          </a:p>
          <a:p>
            <a:pPr marL="220979" marR="1121410">
              <a:lnSpc>
                <a:spcPct val="80000"/>
              </a:lnSpc>
              <a:spcBef>
                <a:spcPts val="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puisse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construire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topologie</a:t>
            </a:r>
            <a:r>
              <a:rPr sz="2800" u="sng" spc="-65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globale</a:t>
            </a:r>
            <a:r>
              <a:rPr sz="2800" u="sng" spc="-8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du</a:t>
            </a:r>
            <a:r>
              <a:rPr sz="2800" u="sng" spc="-85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1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réseau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sz="2800">
              <a:latin typeface="Arial"/>
              <a:cs typeface="Arial"/>
            </a:endParaRPr>
          </a:p>
          <a:p>
            <a:pPr marL="220979">
              <a:lnSpc>
                <a:spcPct val="100000"/>
              </a:lnSpc>
            </a:pPr>
            <a:r>
              <a:rPr sz="2800" spc="-10">
                <a:solidFill>
                  <a:srgbClr val="FFFF66"/>
                </a:solidFill>
                <a:latin typeface="Arial"/>
                <a:cs typeface="Arial"/>
              </a:rPr>
              <a:t>OSPF-</a:t>
            </a:r>
            <a:r>
              <a:rPr sz="2800">
                <a:solidFill>
                  <a:srgbClr val="FFFF66"/>
                </a:solidFill>
                <a:latin typeface="Arial"/>
                <a:cs typeface="Arial"/>
              </a:rPr>
              <a:t>Trois</a:t>
            </a:r>
            <a:r>
              <a:rPr sz="2800" spc="-4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66"/>
                </a:solidFill>
                <a:latin typeface="Arial"/>
                <a:cs typeface="Arial"/>
              </a:rPr>
              <a:t>étapes</a:t>
            </a:r>
            <a:r>
              <a:rPr sz="2800" spc="-5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622300" algn="l"/>
              </a:tabLst>
            </a:pPr>
            <a:r>
              <a:rPr sz="1400" i="1" spc="-25">
                <a:solidFill>
                  <a:srgbClr val="CCCCFF"/>
                </a:solidFill>
                <a:latin typeface="Arial"/>
                <a:cs typeface="Arial"/>
              </a:rPr>
              <a:t>1.</a:t>
            </a:r>
            <a:r>
              <a:rPr sz="1400" i="1">
                <a:solidFill>
                  <a:srgbClr val="CCCCFF"/>
                </a:solidFill>
                <a:latin typeface="Arial"/>
                <a:cs typeface="Arial"/>
              </a:rPr>
              <a:t>	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Chacun</a:t>
            </a:r>
            <a:r>
              <a:rPr sz="2800" i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identifie</a:t>
            </a:r>
            <a:r>
              <a:rPr sz="28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ses</a:t>
            </a:r>
            <a:r>
              <a:rPr sz="2800" i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 spc="-10">
                <a:solidFill>
                  <a:srgbClr val="FF0000"/>
                </a:solidFill>
                <a:latin typeface="Arial"/>
                <a:cs typeface="Arial"/>
              </a:rPr>
              <a:t>voisins</a:t>
            </a:r>
            <a:r>
              <a:rPr sz="2800" i="1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  <a:tabLst>
                <a:tab pos="622300" algn="l"/>
              </a:tabLst>
            </a:pPr>
            <a:r>
              <a:rPr sz="1400" i="1" spc="-25">
                <a:solidFill>
                  <a:srgbClr val="CCCCFF"/>
                </a:solidFill>
                <a:latin typeface="Arial"/>
                <a:cs typeface="Arial"/>
              </a:rPr>
              <a:t>2.</a:t>
            </a:r>
            <a:r>
              <a:rPr sz="1400" i="1">
                <a:solidFill>
                  <a:srgbClr val="CCCCFF"/>
                </a:solidFill>
                <a:latin typeface="Arial"/>
                <a:cs typeface="Arial"/>
              </a:rPr>
              <a:t>	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Chacun</a:t>
            </a:r>
            <a:r>
              <a:rPr sz="2800" i="1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construit</a:t>
            </a:r>
            <a:r>
              <a:rPr sz="2800" i="1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i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0000"/>
                </a:solidFill>
                <a:latin typeface="Arial"/>
                <a:cs typeface="Arial"/>
              </a:rPr>
              <a:t>cartographie</a:t>
            </a:r>
            <a:r>
              <a:rPr sz="2800" i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8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2800">
              <a:latin typeface="Arial"/>
              <a:cs typeface="Arial"/>
            </a:endParaRPr>
          </a:p>
          <a:p>
            <a:pPr marL="622300" marR="5080" indent="-610235">
              <a:lnSpc>
                <a:spcPct val="100000"/>
              </a:lnSpc>
              <a:spcBef>
                <a:spcPts val="675"/>
              </a:spcBef>
              <a:tabLst>
                <a:tab pos="622300" algn="l"/>
              </a:tabLst>
            </a:pPr>
            <a:r>
              <a:rPr sz="1400" i="1" spc="-25">
                <a:solidFill>
                  <a:srgbClr val="CCCCFF"/>
                </a:solidFill>
                <a:latin typeface="Arial"/>
                <a:cs typeface="Arial"/>
              </a:rPr>
              <a:t>3.</a:t>
            </a:r>
            <a:r>
              <a:rPr sz="1400" i="1">
                <a:solidFill>
                  <a:srgbClr val="CCCCFF"/>
                </a:solidFill>
                <a:latin typeface="Arial"/>
                <a:cs typeface="Arial"/>
              </a:rPr>
              <a:t>	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Chacun</a:t>
            </a:r>
            <a:r>
              <a:rPr sz="2800" i="1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applique</a:t>
            </a:r>
            <a:r>
              <a:rPr sz="28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ensuite</a:t>
            </a:r>
            <a:r>
              <a:rPr sz="2800" i="1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i="1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0000"/>
                </a:solidFill>
                <a:latin typeface="Arial"/>
                <a:cs typeface="Arial"/>
              </a:rPr>
              <a:t>algorithme</a:t>
            </a:r>
            <a:r>
              <a:rPr sz="2800" i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i="1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décider</a:t>
            </a:r>
            <a:r>
              <a:rPr sz="2800" i="1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800" i="1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28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qu’il</a:t>
            </a:r>
            <a:r>
              <a:rPr sz="2800" i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prendra</a:t>
            </a:r>
            <a:r>
              <a:rPr sz="2800" i="1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8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atteindre</a:t>
            </a:r>
            <a:r>
              <a:rPr sz="2800" i="1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 spc="-25">
                <a:solidFill>
                  <a:srgbClr val="FFFFFF"/>
                </a:solidFill>
                <a:latin typeface="Arial"/>
                <a:cs typeface="Arial"/>
              </a:rPr>
              <a:t>les </a:t>
            </a:r>
            <a:r>
              <a:rPr sz="2800" i="1" spc="-20">
                <a:solidFill>
                  <a:srgbClr val="FFFFFF"/>
                </a:solidFill>
                <a:latin typeface="Arial"/>
                <a:cs typeface="Arial"/>
              </a:rPr>
              <a:t>sous-</a:t>
            </a:r>
            <a:r>
              <a:rPr sz="2800" i="1">
                <a:solidFill>
                  <a:srgbClr val="FFFFFF"/>
                </a:solidFill>
                <a:latin typeface="Arial"/>
                <a:cs typeface="Arial"/>
              </a:rPr>
              <a:t>réseaux</a:t>
            </a:r>
            <a:r>
              <a:rPr sz="2800" i="1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i="1" spc="-10">
                <a:solidFill>
                  <a:srgbClr val="FFFFFF"/>
                </a:solidFill>
                <a:latin typeface="Arial"/>
                <a:cs typeface="Arial"/>
              </a:rPr>
              <a:t>annoncés.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7" name="object 5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33</a:t>
            </a:fld>
            <a:endParaRPr spc="-25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749295" y="335279"/>
            <a:ext cx="3683507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90470">
              <a:lnSpc>
                <a:spcPct val="100000"/>
              </a:lnSpc>
              <a:spcBef>
                <a:spcPts val="105"/>
              </a:spcBef>
            </a:pPr>
            <a:r>
              <a:rPr spc="-10"/>
              <a:t>Ressources</a:t>
            </a:r>
          </a:p>
        </p:txBody>
      </p:sp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513332" y="3957828"/>
            <a:ext cx="6600444" cy="789432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1409700" y="4896611"/>
            <a:ext cx="7092950" cy="1173480"/>
            <a:chOff x="1409700" y="4896611"/>
            <a:chExt cx="7092950" cy="1173480"/>
          </a:xfrm>
        </p:grpSpPr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758183" y="4896611"/>
              <a:ext cx="2208276" cy="7894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09700" y="5280659"/>
              <a:ext cx="7092696" cy="789431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539495" y="1466088"/>
            <a:ext cx="5573395" cy="2342515"/>
            <a:chOff x="539495" y="1466088"/>
            <a:chExt cx="5573395" cy="2342515"/>
          </a:xfrm>
        </p:grpSpPr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39495" y="1700784"/>
              <a:ext cx="327660" cy="33375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38555" y="1466088"/>
              <a:ext cx="5474208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99159" y="2257044"/>
              <a:ext cx="373379" cy="38862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71372" y="2013204"/>
              <a:ext cx="2944367" cy="78943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546347" y="2013204"/>
              <a:ext cx="1257300" cy="78943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39495" y="2706624"/>
              <a:ext cx="327660" cy="33375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38555" y="2471927"/>
              <a:ext cx="5045964" cy="90220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99159" y="3262883"/>
              <a:ext cx="373379" cy="38861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71372" y="3019044"/>
              <a:ext cx="2567940" cy="78943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169919" y="3019044"/>
              <a:ext cx="1217676" cy="78943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1709928"/>
              <a:ext cx="278891" cy="28498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2715768"/>
              <a:ext cx="278891" cy="284988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878839" y="1520928"/>
            <a:ext cx="7388225" cy="43053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Mémoriser</a:t>
            </a:r>
            <a:r>
              <a:rPr sz="32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cartographie</a:t>
            </a:r>
            <a:r>
              <a:rPr sz="32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5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nécessite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33CC33"/>
                </a:solidFill>
                <a:latin typeface="Arial"/>
                <a:cs typeface="Arial"/>
              </a:rPr>
              <a:t>RAM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Appliquer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algorithme</a:t>
            </a:r>
            <a:r>
              <a:rPr sz="32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5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nécessite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33CC33"/>
                </a:solidFill>
                <a:latin typeface="Arial"/>
                <a:cs typeface="Arial"/>
              </a:rPr>
              <a:t>CPU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800">
              <a:latin typeface="Arial"/>
              <a:cs typeface="Arial"/>
            </a:endParaRPr>
          </a:p>
          <a:p>
            <a:pPr marL="452120" algn="ctr">
              <a:lnSpc>
                <a:spcPct val="100000"/>
              </a:lnSpc>
              <a:spcBef>
                <a:spcPts val="5"/>
              </a:spcBef>
            </a:pPr>
            <a:r>
              <a:rPr sz="2800" b="1">
                <a:solidFill>
                  <a:srgbClr val="FFFFFF"/>
                </a:solidFill>
                <a:latin typeface="Arial"/>
                <a:cs typeface="Arial"/>
              </a:rPr>
              <a:t>Problèmes</a:t>
            </a:r>
            <a:r>
              <a:rPr sz="28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8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2800" b="1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FFFF"/>
                </a:solidFill>
                <a:latin typeface="Arial"/>
                <a:cs typeface="Arial"/>
              </a:rPr>
              <a:t>grands</a:t>
            </a:r>
            <a:r>
              <a:rPr sz="2800" b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FFFF"/>
                </a:solidFill>
                <a:latin typeface="Arial"/>
                <a:cs typeface="Arial"/>
              </a:rPr>
              <a:t>»</a:t>
            </a:r>
            <a:r>
              <a:rPr sz="2800" b="1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 spc="-10">
                <a:solidFill>
                  <a:srgbClr val="FFFFFF"/>
                </a:solidFill>
                <a:latin typeface="Arial"/>
                <a:cs typeface="Arial"/>
              </a:rPr>
              <a:t>réseaux.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800">
              <a:latin typeface="Arial"/>
              <a:cs typeface="Arial"/>
            </a:endParaRPr>
          </a:p>
          <a:p>
            <a:pPr marL="452755" algn="ctr">
              <a:lnSpc>
                <a:spcPts val="3190"/>
              </a:lnSpc>
              <a:spcBef>
                <a:spcPts val="5"/>
              </a:spcBef>
            </a:pP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Solution</a:t>
            </a:r>
            <a:r>
              <a:rPr sz="2800" b="1" spc="-10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 spc="-50">
                <a:solidFill>
                  <a:srgbClr val="FF0000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739140" algn="ctr">
              <a:lnSpc>
                <a:spcPts val="3190"/>
              </a:lnSpc>
            </a:pP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découper</a:t>
            </a:r>
            <a:r>
              <a:rPr sz="2800" b="1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la</a:t>
            </a:r>
            <a:r>
              <a:rPr sz="2800" b="1" spc="-8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réseau</a:t>
            </a:r>
            <a:r>
              <a:rPr sz="2800" b="1" spc="-7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en</a:t>
            </a:r>
            <a:r>
              <a:rPr sz="2800" b="1" spc="-8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0000"/>
                </a:solidFill>
                <a:latin typeface="Arial"/>
                <a:cs typeface="Arial"/>
              </a:rPr>
              <a:t>plusieurs</a:t>
            </a:r>
            <a:r>
              <a:rPr sz="2800" b="1" spc="-6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 spc="-20">
                <a:solidFill>
                  <a:srgbClr val="FF0000"/>
                </a:solidFill>
                <a:latin typeface="Arial"/>
                <a:cs typeface="Arial"/>
              </a:rPr>
              <a:t>AIRES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34</a:t>
            </a:fld>
            <a:endParaRPr spc="-25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83307" y="3800855"/>
            <a:ext cx="5006340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324480" y="3907916"/>
            <a:ext cx="44970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Optimiser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ressources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35</a:t>
            </a:fld>
            <a:endParaRPr spc="-25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04744" y="335279"/>
            <a:ext cx="3372611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45410">
              <a:lnSpc>
                <a:spcPct val="100000"/>
              </a:lnSpc>
              <a:spcBef>
                <a:spcPts val="105"/>
              </a:spcBef>
            </a:pPr>
            <a:r>
              <a:t>Sans </a:t>
            </a:r>
            <a:r>
              <a:rPr spc="-10"/>
              <a:t>aires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861815" y="1255775"/>
            <a:ext cx="4876800" cy="2365375"/>
            <a:chOff x="3861815" y="1255775"/>
            <a:chExt cx="4876800" cy="236537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1815" y="1490471"/>
              <a:ext cx="327660" cy="33375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60875" y="1255775"/>
              <a:ext cx="3581400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960875" y="1743455"/>
              <a:ext cx="3895344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60875" y="2231136"/>
              <a:ext cx="3669791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94219" y="2231136"/>
              <a:ext cx="1644396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60875" y="2718815"/>
              <a:ext cx="2319528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871340" y="1499996"/>
              <a:ext cx="278891" cy="284988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3861815" y="3889247"/>
            <a:ext cx="5100955" cy="2365375"/>
            <a:chOff x="3861815" y="3889247"/>
            <a:chExt cx="5100955" cy="2365375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1815" y="4123943"/>
              <a:ext cx="327660" cy="33375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960875" y="3889247"/>
              <a:ext cx="5001768" cy="90220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60875" y="4376927"/>
              <a:ext cx="4504944" cy="90220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60875" y="4864607"/>
              <a:ext cx="3669791" cy="90220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094219" y="4864607"/>
              <a:ext cx="1667255" cy="90220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960875" y="5352287"/>
              <a:ext cx="2028444" cy="90220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52871" y="5352287"/>
              <a:ext cx="672084" cy="90220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588507" y="5352287"/>
              <a:ext cx="2092451" cy="90220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871340" y="4133341"/>
              <a:ext cx="278891" cy="284988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4202048" y="1362582"/>
            <a:ext cx="4267200" cy="1978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auront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en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mémoire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même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cartographie,</a:t>
            </a:r>
            <a:r>
              <a:rPr sz="32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i.e.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0000"/>
                </a:solidFill>
                <a:latin typeface="Arial"/>
                <a:cs typeface="Arial"/>
              </a:rPr>
              <a:t>TOUT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32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202048" y="3996690"/>
            <a:ext cx="4379595" cy="197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devront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appliquer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l’algorithme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toute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cartographie,</a:t>
            </a:r>
            <a:r>
              <a:rPr sz="32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i.e.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0000"/>
                </a:solidFill>
                <a:latin typeface="Arial"/>
                <a:cs typeface="Arial"/>
              </a:rPr>
              <a:t>TOUS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sous-réseaux.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37" name="object 3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2190876" y="4862448"/>
            <a:ext cx="801370" cy="414655"/>
            <a:chOff x="2190876" y="4862448"/>
            <a:chExt cx="801370" cy="414655"/>
          </a:xfrm>
        </p:grpSpPr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197226" y="5039105"/>
              <a:ext cx="788670" cy="23126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2197226" y="5039105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68" y="75222"/>
                  </a:lnTo>
                  <a:lnTo>
                    <a:pt x="92736" y="41087"/>
                  </a:lnTo>
                  <a:lnTo>
                    <a:pt x="140261" y="27163"/>
                  </a:lnTo>
                  <a:lnTo>
                    <a:pt x="195297" y="15766"/>
                  </a:lnTo>
                  <a:lnTo>
                    <a:pt x="256730" y="7224"/>
                  </a:lnTo>
                  <a:lnTo>
                    <a:pt x="323447" y="1860"/>
                  </a:lnTo>
                  <a:lnTo>
                    <a:pt x="394335" y="0"/>
                  </a:lnTo>
                  <a:lnTo>
                    <a:pt x="465222" y="1860"/>
                  </a:lnTo>
                  <a:lnTo>
                    <a:pt x="531939" y="7224"/>
                  </a:lnTo>
                  <a:lnTo>
                    <a:pt x="593372" y="15766"/>
                  </a:lnTo>
                  <a:lnTo>
                    <a:pt x="648408" y="27163"/>
                  </a:lnTo>
                  <a:lnTo>
                    <a:pt x="695933" y="41087"/>
                  </a:lnTo>
                  <a:lnTo>
                    <a:pt x="734836" y="57215"/>
                  </a:lnTo>
                  <a:lnTo>
                    <a:pt x="782317" y="94782"/>
                  </a:lnTo>
                  <a:lnTo>
                    <a:pt x="788670" y="115570"/>
                  </a:lnTo>
                  <a:lnTo>
                    <a:pt x="782317" y="136362"/>
                  </a:lnTo>
                  <a:lnTo>
                    <a:pt x="734836" y="173957"/>
                  </a:lnTo>
                  <a:lnTo>
                    <a:pt x="695933" y="190105"/>
                  </a:lnTo>
                  <a:lnTo>
                    <a:pt x="648408" y="204051"/>
                  </a:lnTo>
                  <a:lnTo>
                    <a:pt x="593372" y="215467"/>
                  </a:lnTo>
                  <a:lnTo>
                    <a:pt x="531939" y="224026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6"/>
                  </a:lnTo>
                  <a:lnTo>
                    <a:pt x="195297" y="215467"/>
                  </a:lnTo>
                  <a:lnTo>
                    <a:pt x="140261" y="204051"/>
                  </a:lnTo>
                  <a:lnTo>
                    <a:pt x="92736" y="190105"/>
                  </a:lnTo>
                  <a:lnTo>
                    <a:pt x="53833" y="173957"/>
                  </a:lnTo>
                  <a:lnTo>
                    <a:pt x="6352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195575" y="4990985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96337" y="4990985"/>
              <a:ext cx="787793" cy="16496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6"/>
                  </a:lnTo>
                  <a:lnTo>
                    <a:pt x="6352" y="136489"/>
                  </a:lnTo>
                  <a:lnTo>
                    <a:pt x="53833" y="174084"/>
                  </a:lnTo>
                  <a:lnTo>
                    <a:pt x="92736" y="190232"/>
                  </a:lnTo>
                  <a:lnTo>
                    <a:pt x="140261" y="204178"/>
                  </a:lnTo>
                  <a:lnTo>
                    <a:pt x="195297" y="215594"/>
                  </a:lnTo>
                  <a:lnTo>
                    <a:pt x="256730" y="224153"/>
                  </a:lnTo>
                  <a:lnTo>
                    <a:pt x="323447" y="229529"/>
                  </a:lnTo>
                  <a:lnTo>
                    <a:pt x="394335" y="231394"/>
                  </a:lnTo>
                  <a:lnTo>
                    <a:pt x="465222" y="229529"/>
                  </a:lnTo>
                  <a:lnTo>
                    <a:pt x="531939" y="224153"/>
                  </a:lnTo>
                  <a:lnTo>
                    <a:pt x="593372" y="215594"/>
                  </a:lnTo>
                  <a:lnTo>
                    <a:pt x="648408" y="204178"/>
                  </a:lnTo>
                  <a:lnTo>
                    <a:pt x="695933" y="190232"/>
                  </a:lnTo>
                  <a:lnTo>
                    <a:pt x="734836" y="174084"/>
                  </a:lnTo>
                  <a:lnTo>
                    <a:pt x="782317" y="136489"/>
                  </a:lnTo>
                  <a:lnTo>
                    <a:pt x="788670" y="115696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6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6"/>
                  </a:lnTo>
                  <a:lnTo>
                    <a:pt x="782317" y="136489"/>
                  </a:lnTo>
                  <a:lnTo>
                    <a:pt x="734836" y="174084"/>
                  </a:lnTo>
                  <a:lnTo>
                    <a:pt x="695933" y="190232"/>
                  </a:lnTo>
                  <a:lnTo>
                    <a:pt x="648408" y="204178"/>
                  </a:lnTo>
                  <a:lnTo>
                    <a:pt x="593372" y="215594"/>
                  </a:lnTo>
                  <a:lnTo>
                    <a:pt x="531939" y="224153"/>
                  </a:lnTo>
                  <a:lnTo>
                    <a:pt x="465222" y="229529"/>
                  </a:lnTo>
                  <a:lnTo>
                    <a:pt x="394335" y="231394"/>
                  </a:lnTo>
                  <a:lnTo>
                    <a:pt x="323447" y="229529"/>
                  </a:lnTo>
                  <a:lnTo>
                    <a:pt x="256730" y="224153"/>
                  </a:lnTo>
                  <a:lnTo>
                    <a:pt x="195297" y="215594"/>
                  </a:lnTo>
                  <a:lnTo>
                    <a:pt x="140261" y="204178"/>
                  </a:lnTo>
                  <a:lnTo>
                    <a:pt x="92736" y="190232"/>
                  </a:lnTo>
                  <a:lnTo>
                    <a:pt x="53833" y="174084"/>
                  </a:lnTo>
                  <a:lnTo>
                    <a:pt x="6352" y="136489"/>
                  </a:lnTo>
                  <a:lnTo>
                    <a:pt x="0" y="115696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315845" y="4900294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442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3952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781"/>
                  </a:lnTo>
                  <a:lnTo>
                    <a:pt x="258953" y="107442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510"/>
                  </a:lnTo>
                  <a:lnTo>
                    <a:pt x="143891" y="61849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099"/>
                  </a:moveTo>
                  <a:lnTo>
                    <a:pt x="402717" y="111506"/>
                  </a:lnTo>
                  <a:lnTo>
                    <a:pt x="474853" y="99060"/>
                  </a:lnTo>
                  <a:lnTo>
                    <a:pt x="306959" y="99060"/>
                  </a:lnTo>
                  <a:lnTo>
                    <a:pt x="273431" y="140589"/>
                  </a:lnTo>
                  <a:lnTo>
                    <a:pt x="340487" y="123952"/>
                  </a:lnTo>
                  <a:lnTo>
                    <a:pt x="474853" y="173609"/>
                  </a:lnTo>
                  <a:lnTo>
                    <a:pt x="532384" y="157099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064"/>
                  </a:lnTo>
                  <a:lnTo>
                    <a:pt x="345186" y="4064"/>
                  </a:lnTo>
                  <a:lnTo>
                    <a:pt x="412496" y="16510"/>
                  </a:lnTo>
                  <a:lnTo>
                    <a:pt x="282956" y="61849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308987" y="4890642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418"/>
                  </a:lnTo>
                  <a:lnTo>
                    <a:pt x="201549" y="169418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849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226"/>
                  </a:moveTo>
                  <a:lnTo>
                    <a:pt x="403606" y="111760"/>
                  </a:lnTo>
                  <a:lnTo>
                    <a:pt x="475361" y="99568"/>
                  </a:lnTo>
                  <a:lnTo>
                    <a:pt x="307467" y="99568"/>
                  </a:lnTo>
                  <a:lnTo>
                    <a:pt x="273939" y="140716"/>
                  </a:lnTo>
                  <a:lnTo>
                    <a:pt x="340995" y="124206"/>
                  </a:lnTo>
                  <a:lnTo>
                    <a:pt x="475361" y="173736"/>
                  </a:lnTo>
                  <a:lnTo>
                    <a:pt x="533019" y="157226"/>
                  </a:lnTo>
                  <a:close/>
                </a:path>
                <a:path w="542925" h="173989">
                  <a:moveTo>
                    <a:pt x="542544" y="45847"/>
                  </a:moveTo>
                  <a:lnTo>
                    <a:pt x="508889" y="4445"/>
                  </a:lnTo>
                  <a:lnTo>
                    <a:pt x="345948" y="4445"/>
                  </a:lnTo>
                  <a:lnTo>
                    <a:pt x="413004" y="16891"/>
                  </a:lnTo>
                  <a:lnTo>
                    <a:pt x="283464" y="62103"/>
                  </a:lnTo>
                  <a:lnTo>
                    <a:pt x="340995" y="78613"/>
                  </a:lnTo>
                  <a:lnTo>
                    <a:pt x="480060" y="29337"/>
                  </a:lnTo>
                  <a:lnTo>
                    <a:pt x="542544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197226" y="4990210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985007" y="4988432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3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395287" y="1341500"/>
            <a:ext cx="3384550" cy="4032250"/>
          </a:xfrm>
          <a:prstGeom prst="rect">
            <a:avLst/>
          </a:prstGeom>
          <a:ln w="3810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50"/>
              </a:spcBef>
            </a:pPr>
            <a:endParaRPr sz="1200">
              <a:latin typeface="Times New Roman"/>
              <a:cs typeface="Times New Roman"/>
            </a:endParaRPr>
          </a:p>
          <a:p>
            <a:pPr marL="758190">
              <a:lnSpc>
                <a:spcPct val="100000"/>
              </a:lnSpc>
            </a:pP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60"/>
              </a:spcBef>
            </a:pPr>
            <a:endParaRPr sz="1200">
              <a:latin typeface="Arial"/>
              <a:cs typeface="Arial"/>
            </a:endParaRPr>
          </a:p>
          <a:p>
            <a:pPr marL="979169" algn="ctr">
              <a:lnSpc>
                <a:spcPct val="100000"/>
              </a:lnSpc>
            </a:pP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B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36</a:t>
            </a:fld>
            <a:endParaRPr spc="-25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07" name="object 107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1812925" y="2862326"/>
            <a:ext cx="203200" cy="96774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2381250" y="3035300"/>
            <a:ext cx="203200" cy="96900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2863850" y="2859151"/>
            <a:ext cx="203200" cy="96774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3427348" y="3024251"/>
            <a:ext cx="203200" cy="96774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722312" y="2852801"/>
            <a:ext cx="203200" cy="96774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2312923" y="2698750"/>
            <a:ext cx="195325" cy="81025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2773298" y="2538476"/>
            <a:ext cx="195325" cy="79375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2198623" y="2390775"/>
            <a:ext cx="195325" cy="79375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1735073" y="2531998"/>
            <a:ext cx="195325" cy="81025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1257300" y="2682875"/>
            <a:ext cx="196850" cy="81025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3192398" y="2400300"/>
            <a:ext cx="195325" cy="79375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3313048" y="2692400"/>
            <a:ext cx="195325" cy="79375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279525" y="2400300"/>
            <a:ext cx="195325" cy="79375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785812" y="2535301"/>
            <a:ext cx="195262" cy="79375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3325748" y="2038350"/>
            <a:ext cx="177800" cy="81025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3536950" y="2289175"/>
            <a:ext cx="176275" cy="79375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1760473" y="2260600"/>
            <a:ext cx="177800" cy="79375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969962" y="2038350"/>
            <a:ext cx="176212" cy="81025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484187" y="2155825"/>
            <a:ext cx="176212" cy="81025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3082925" y="1651000"/>
            <a:ext cx="168275" cy="71500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1727200" y="2027301"/>
            <a:ext cx="168275" cy="69850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1312799" y="2143125"/>
            <a:ext cx="168401" cy="71500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852487" y="2266950"/>
            <a:ext cx="168275" cy="71500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1008062" y="1682750"/>
            <a:ext cx="168275" cy="71500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2444750" y="1666875"/>
            <a:ext cx="168275" cy="71500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1778000" y="1687576"/>
            <a:ext cx="166750" cy="71374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3527425" y="1747901"/>
            <a:ext cx="177800" cy="69850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3220973" y="1844675"/>
            <a:ext cx="176275" cy="71500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976498" y="2152650"/>
            <a:ext cx="177800" cy="71500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871723" y="1941576"/>
            <a:ext cx="176275" cy="71374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759075" y="1743075"/>
            <a:ext cx="177800" cy="71500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512948" y="2046351"/>
            <a:ext cx="177800" cy="71374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2189098" y="2131948"/>
            <a:ext cx="177800" cy="71500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2427223" y="1835150"/>
            <a:ext cx="177800" cy="715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2054225" y="1939925"/>
            <a:ext cx="177800" cy="7150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2085975" y="1765300"/>
            <a:ext cx="177800" cy="69850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717675" y="1851025"/>
            <a:ext cx="176275" cy="71500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392174" y="1779651"/>
            <a:ext cx="177800" cy="71374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1388999" y="1930400"/>
            <a:ext cx="176275" cy="7150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1079500" y="1857375"/>
            <a:ext cx="177800" cy="69850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652462" y="1955800"/>
            <a:ext cx="176212" cy="69850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688975" y="1746250"/>
            <a:ext cx="177800" cy="69850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1362075" y="1589150"/>
            <a:ext cx="160400" cy="60325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2646298" y="2254250"/>
            <a:ext cx="168401" cy="8102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3387725" y="1441450"/>
            <a:ext cx="125475" cy="5397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2335148" y="1379600"/>
            <a:ext cx="125475" cy="5397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19983" y="335279"/>
            <a:ext cx="3340608" cy="1231392"/>
          </a:xfrm>
          <a:prstGeom prst="rect">
            <a:avLst/>
          </a:prstGeom>
        </p:spPr>
      </p:pic>
      <p:sp>
        <p:nvSpPr>
          <p:cNvPr id="220" name="object 2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0650">
              <a:lnSpc>
                <a:spcPct val="100000"/>
              </a:lnSpc>
              <a:spcBef>
                <a:spcPts val="105"/>
              </a:spcBef>
            </a:pPr>
            <a:r>
              <a:t>Avec</a:t>
            </a:r>
            <a:r>
              <a:rPr spc="15"/>
              <a:t> </a:t>
            </a:r>
            <a:r>
              <a:rPr spc="-10"/>
              <a:t>aires</a:t>
            </a:r>
          </a:p>
        </p:txBody>
      </p:sp>
      <p:grpSp>
        <p:nvGrpSpPr>
          <p:cNvPr id="221" name="object 221"/>
          <p:cNvGrpSpPr/>
          <p:nvPr/>
        </p:nvGrpSpPr>
        <p:grpSpPr>
          <a:xfrm>
            <a:off x="3861815" y="1255775"/>
            <a:ext cx="4784090" cy="1877695"/>
            <a:chOff x="3861815" y="1255775"/>
            <a:chExt cx="4784090" cy="1877695"/>
          </a:xfrm>
        </p:grpSpPr>
        <p:pic>
          <p:nvPicPr>
            <p:cNvPr id="222" name="object 222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861815" y="1490471"/>
              <a:ext cx="327660" cy="333755"/>
            </a:xfrm>
            <a:prstGeom prst="rect">
              <a:avLst/>
            </a:prstGeom>
          </p:spPr>
        </p:pic>
        <p:pic>
          <p:nvPicPr>
            <p:cNvPr id="223" name="object 223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960875" y="1255775"/>
              <a:ext cx="4415028" cy="902208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960875" y="1743455"/>
              <a:ext cx="4684776" cy="902208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3960875" y="2231136"/>
              <a:ext cx="1505712" cy="902208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4930139" y="2231136"/>
              <a:ext cx="762000" cy="902208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5155691" y="2231136"/>
              <a:ext cx="649224" cy="902208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3871340" y="1499996"/>
              <a:ext cx="278891" cy="284988"/>
            </a:xfrm>
            <a:prstGeom prst="rect">
              <a:avLst/>
            </a:prstGeom>
          </p:spPr>
        </p:pic>
      </p:grpSp>
      <p:grpSp>
        <p:nvGrpSpPr>
          <p:cNvPr id="229" name="object 229"/>
          <p:cNvGrpSpPr/>
          <p:nvPr/>
        </p:nvGrpSpPr>
        <p:grpSpPr>
          <a:xfrm>
            <a:off x="3861815" y="3401567"/>
            <a:ext cx="5055235" cy="1877695"/>
            <a:chOff x="3861815" y="3401567"/>
            <a:chExt cx="5055235" cy="1877695"/>
          </a:xfrm>
        </p:grpSpPr>
        <p:pic>
          <p:nvPicPr>
            <p:cNvPr id="230" name="object 230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861815" y="3636263"/>
              <a:ext cx="327660" cy="333756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3960875" y="3401567"/>
              <a:ext cx="4392168" cy="902208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3960875" y="3889247"/>
              <a:ext cx="4032504" cy="902207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3960875" y="4376927"/>
              <a:ext cx="1395984" cy="902208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4820411" y="4376927"/>
              <a:ext cx="672084" cy="902208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956047" y="4376927"/>
              <a:ext cx="3622548" cy="902208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8042147" y="4376927"/>
              <a:ext cx="762000" cy="902208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8267700" y="4376927"/>
              <a:ext cx="649224" cy="902208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3871340" y="3645661"/>
              <a:ext cx="278891" cy="284988"/>
            </a:xfrm>
            <a:prstGeom prst="rect">
              <a:avLst/>
            </a:prstGeom>
          </p:spPr>
        </p:pic>
      </p:grpSp>
      <p:sp>
        <p:nvSpPr>
          <p:cNvPr id="239" name="object 239"/>
          <p:cNvSpPr txBox="1"/>
          <p:nvPr/>
        </p:nvSpPr>
        <p:spPr>
          <a:xfrm>
            <a:off x="4202048" y="1362582"/>
            <a:ext cx="4446270" cy="36360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8862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n’aura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mémoire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cartographie</a:t>
            </a:r>
            <a:r>
              <a:rPr sz="32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l’aire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0000"/>
                </a:solidFill>
                <a:latin typeface="Arial"/>
                <a:cs typeface="Arial"/>
              </a:rPr>
              <a:t>1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3200">
              <a:latin typeface="Arial"/>
              <a:cs typeface="Arial"/>
            </a:endParaRPr>
          </a:p>
          <a:p>
            <a:pPr marL="12700" marR="68199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devra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appliquer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l’algorithme</a:t>
            </a:r>
            <a:r>
              <a:rPr sz="3200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qu’aux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sous-réseaux</a:t>
            </a:r>
            <a:r>
              <a:rPr sz="32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l’aire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0000"/>
                </a:solidFill>
                <a:latin typeface="Arial"/>
                <a:cs typeface="Arial"/>
              </a:rPr>
              <a:t>1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40" name="object 240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241" name="object 241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242" name="object 242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4" name="object 244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245" name="object 245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1" name="object 251"/>
          <p:cNvGrpSpPr/>
          <p:nvPr/>
        </p:nvGrpSpPr>
        <p:grpSpPr>
          <a:xfrm>
            <a:off x="2190876" y="4862448"/>
            <a:ext cx="801370" cy="414655"/>
            <a:chOff x="2190876" y="4862448"/>
            <a:chExt cx="801370" cy="414655"/>
          </a:xfrm>
        </p:grpSpPr>
        <p:pic>
          <p:nvPicPr>
            <p:cNvPr id="252" name="object 252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197226" y="5039105"/>
              <a:ext cx="788670" cy="231266"/>
            </a:xfrm>
            <a:prstGeom prst="rect">
              <a:avLst/>
            </a:prstGeom>
          </p:spPr>
        </p:pic>
        <p:sp>
          <p:nvSpPr>
            <p:cNvPr id="253" name="object 253"/>
            <p:cNvSpPr/>
            <p:nvPr/>
          </p:nvSpPr>
          <p:spPr>
            <a:xfrm>
              <a:off x="2197226" y="5039105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68" y="75222"/>
                  </a:lnTo>
                  <a:lnTo>
                    <a:pt x="92736" y="41087"/>
                  </a:lnTo>
                  <a:lnTo>
                    <a:pt x="140261" y="27163"/>
                  </a:lnTo>
                  <a:lnTo>
                    <a:pt x="195297" y="15766"/>
                  </a:lnTo>
                  <a:lnTo>
                    <a:pt x="256730" y="7224"/>
                  </a:lnTo>
                  <a:lnTo>
                    <a:pt x="323447" y="1860"/>
                  </a:lnTo>
                  <a:lnTo>
                    <a:pt x="394335" y="0"/>
                  </a:lnTo>
                  <a:lnTo>
                    <a:pt x="465222" y="1860"/>
                  </a:lnTo>
                  <a:lnTo>
                    <a:pt x="531939" y="7224"/>
                  </a:lnTo>
                  <a:lnTo>
                    <a:pt x="593372" y="15766"/>
                  </a:lnTo>
                  <a:lnTo>
                    <a:pt x="648408" y="27163"/>
                  </a:lnTo>
                  <a:lnTo>
                    <a:pt x="695933" y="41087"/>
                  </a:lnTo>
                  <a:lnTo>
                    <a:pt x="734836" y="57215"/>
                  </a:lnTo>
                  <a:lnTo>
                    <a:pt x="782317" y="94782"/>
                  </a:lnTo>
                  <a:lnTo>
                    <a:pt x="788670" y="115570"/>
                  </a:lnTo>
                  <a:lnTo>
                    <a:pt x="782317" y="136362"/>
                  </a:lnTo>
                  <a:lnTo>
                    <a:pt x="734836" y="173957"/>
                  </a:lnTo>
                  <a:lnTo>
                    <a:pt x="695933" y="190105"/>
                  </a:lnTo>
                  <a:lnTo>
                    <a:pt x="648408" y="204051"/>
                  </a:lnTo>
                  <a:lnTo>
                    <a:pt x="593372" y="215467"/>
                  </a:lnTo>
                  <a:lnTo>
                    <a:pt x="531939" y="224026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6"/>
                  </a:lnTo>
                  <a:lnTo>
                    <a:pt x="195297" y="215467"/>
                  </a:lnTo>
                  <a:lnTo>
                    <a:pt x="140261" y="204051"/>
                  </a:lnTo>
                  <a:lnTo>
                    <a:pt x="92736" y="190105"/>
                  </a:lnTo>
                  <a:lnTo>
                    <a:pt x="53833" y="173957"/>
                  </a:lnTo>
                  <a:lnTo>
                    <a:pt x="6352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2195575" y="4990985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5" name="object 255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2196337" y="4990985"/>
              <a:ext cx="787793" cy="164960"/>
            </a:xfrm>
            <a:prstGeom prst="rect">
              <a:avLst/>
            </a:prstGeom>
          </p:spPr>
        </p:pic>
        <p:sp>
          <p:nvSpPr>
            <p:cNvPr id="256" name="object 256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6"/>
                  </a:lnTo>
                  <a:lnTo>
                    <a:pt x="6352" y="136489"/>
                  </a:lnTo>
                  <a:lnTo>
                    <a:pt x="53833" y="174084"/>
                  </a:lnTo>
                  <a:lnTo>
                    <a:pt x="92736" y="190232"/>
                  </a:lnTo>
                  <a:lnTo>
                    <a:pt x="140261" y="204178"/>
                  </a:lnTo>
                  <a:lnTo>
                    <a:pt x="195297" y="215594"/>
                  </a:lnTo>
                  <a:lnTo>
                    <a:pt x="256730" y="224153"/>
                  </a:lnTo>
                  <a:lnTo>
                    <a:pt x="323447" y="229529"/>
                  </a:lnTo>
                  <a:lnTo>
                    <a:pt x="394335" y="231394"/>
                  </a:lnTo>
                  <a:lnTo>
                    <a:pt x="465222" y="229529"/>
                  </a:lnTo>
                  <a:lnTo>
                    <a:pt x="531939" y="224153"/>
                  </a:lnTo>
                  <a:lnTo>
                    <a:pt x="593372" y="215594"/>
                  </a:lnTo>
                  <a:lnTo>
                    <a:pt x="648408" y="204178"/>
                  </a:lnTo>
                  <a:lnTo>
                    <a:pt x="695933" y="190232"/>
                  </a:lnTo>
                  <a:lnTo>
                    <a:pt x="734836" y="174084"/>
                  </a:lnTo>
                  <a:lnTo>
                    <a:pt x="782317" y="136489"/>
                  </a:lnTo>
                  <a:lnTo>
                    <a:pt x="788670" y="115696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6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6"/>
                  </a:lnTo>
                  <a:lnTo>
                    <a:pt x="782317" y="136489"/>
                  </a:lnTo>
                  <a:lnTo>
                    <a:pt x="734836" y="174084"/>
                  </a:lnTo>
                  <a:lnTo>
                    <a:pt x="695933" y="190232"/>
                  </a:lnTo>
                  <a:lnTo>
                    <a:pt x="648408" y="204178"/>
                  </a:lnTo>
                  <a:lnTo>
                    <a:pt x="593372" y="215594"/>
                  </a:lnTo>
                  <a:lnTo>
                    <a:pt x="531939" y="224153"/>
                  </a:lnTo>
                  <a:lnTo>
                    <a:pt x="465222" y="229529"/>
                  </a:lnTo>
                  <a:lnTo>
                    <a:pt x="394335" y="231394"/>
                  </a:lnTo>
                  <a:lnTo>
                    <a:pt x="323447" y="229529"/>
                  </a:lnTo>
                  <a:lnTo>
                    <a:pt x="256730" y="224153"/>
                  </a:lnTo>
                  <a:lnTo>
                    <a:pt x="195297" y="215594"/>
                  </a:lnTo>
                  <a:lnTo>
                    <a:pt x="140261" y="204178"/>
                  </a:lnTo>
                  <a:lnTo>
                    <a:pt x="92736" y="190232"/>
                  </a:lnTo>
                  <a:lnTo>
                    <a:pt x="53833" y="174084"/>
                  </a:lnTo>
                  <a:lnTo>
                    <a:pt x="6352" y="136489"/>
                  </a:lnTo>
                  <a:lnTo>
                    <a:pt x="0" y="115696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2315845" y="4900294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442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3952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781"/>
                  </a:lnTo>
                  <a:lnTo>
                    <a:pt x="258953" y="107442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510"/>
                  </a:lnTo>
                  <a:lnTo>
                    <a:pt x="143891" y="61849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099"/>
                  </a:moveTo>
                  <a:lnTo>
                    <a:pt x="402717" y="111506"/>
                  </a:lnTo>
                  <a:lnTo>
                    <a:pt x="474853" y="99060"/>
                  </a:lnTo>
                  <a:lnTo>
                    <a:pt x="306959" y="99060"/>
                  </a:lnTo>
                  <a:lnTo>
                    <a:pt x="273431" y="140589"/>
                  </a:lnTo>
                  <a:lnTo>
                    <a:pt x="340487" y="123952"/>
                  </a:lnTo>
                  <a:lnTo>
                    <a:pt x="474853" y="173609"/>
                  </a:lnTo>
                  <a:lnTo>
                    <a:pt x="532384" y="157099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064"/>
                  </a:lnTo>
                  <a:lnTo>
                    <a:pt x="345186" y="4064"/>
                  </a:lnTo>
                  <a:lnTo>
                    <a:pt x="412496" y="16510"/>
                  </a:lnTo>
                  <a:lnTo>
                    <a:pt x="282956" y="61849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2308987" y="4890642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418"/>
                  </a:lnTo>
                  <a:lnTo>
                    <a:pt x="201549" y="169418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849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226"/>
                  </a:moveTo>
                  <a:lnTo>
                    <a:pt x="403606" y="111760"/>
                  </a:lnTo>
                  <a:lnTo>
                    <a:pt x="475361" y="99568"/>
                  </a:lnTo>
                  <a:lnTo>
                    <a:pt x="307467" y="99568"/>
                  </a:lnTo>
                  <a:lnTo>
                    <a:pt x="273939" y="140716"/>
                  </a:lnTo>
                  <a:lnTo>
                    <a:pt x="340995" y="124206"/>
                  </a:lnTo>
                  <a:lnTo>
                    <a:pt x="475361" y="173736"/>
                  </a:lnTo>
                  <a:lnTo>
                    <a:pt x="533019" y="157226"/>
                  </a:lnTo>
                  <a:close/>
                </a:path>
                <a:path w="542925" h="173989">
                  <a:moveTo>
                    <a:pt x="542544" y="45847"/>
                  </a:moveTo>
                  <a:lnTo>
                    <a:pt x="508889" y="4445"/>
                  </a:lnTo>
                  <a:lnTo>
                    <a:pt x="345948" y="4445"/>
                  </a:lnTo>
                  <a:lnTo>
                    <a:pt x="413004" y="16891"/>
                  </a:lnTo>
                  <a:lnTo>
                    <a:pt x="283464" y="62103"/>
                  </a:lnTo>
                  <a:lnTo>
                    <a:pt x="340995" y="78613"/>
                  </a:lnTo>
                  <a:lnTo>
                    <a:pt x="480060" y="29337"/>
                  </a:lnTo>
                  <a:lnTo>
                    <a:pt x="542544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2197226" y="4990210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2985007" y="4988432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3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62" name="object 262"/>
          <p:cNvGraphicFramePr>
            <a:graphicFrameLocks noGrp="1"/>
          </p:cNvGraphicFramePr>
          <p:nvPr/>
        </p:nvGraphicFramePr>
        <p:xfrm>
          <a:off x="376237" y="1322450"/>
          <a:ext cx="3385185" cy="4032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7200">
                <a:tc>
                  <a:txBody>
                    <a:bodyPr/>
                    <a:lstStyle/>
                    <a:p>
                      <a:pPr marL="739140" marR="356235" indent="19050">
                        <a:lnSpc>
                          <a:spcPct val="370600"/>
                        </a:lnSpc>
                        <a:spcBef>
                          <a:spcPts val="1295"/>
                        </a:spcBef>
                      </a:pPr>
                      <a:r>
                        <a:rPr sz="1200" b="1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 </a:t>
                      </a: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6446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ysDashDot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ysDash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07340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ysDashDot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ysDashDot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5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39140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ysDashDot"/>
                    </a:lnR>
                    <a:lnT w="28575">
                      <a:solidFill>
                        <a:srgbClr val="FFFFFF"/>
                      </a:solidFill>
                      <a:prstDash val="sysDashDot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09245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70534">
                        <a:lnSpc>
                          <a:spcPct val="100000"/>
                        </a:lnSpc>
                      </a:pPr>
                      <a:r>
                        <a:rPr sz="1200" b="1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28575">
                      <a:solidFill>
                        <a:srgbClr val="FFFFFF"/>
                      </a:solidFill>
                      <a:prstDash val="sysDashDot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ysDashDot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3" name="object 2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37</a:t>
            </a:fld>
            <a:endParaRPr spc="-25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07" name="object 107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1812925" y="2862326"/>
            <a:ext cx="203200" cy="96774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2381250" y="3035300"/>
            <a:ext cx="203200" cy="96900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2863850" y="2859151"/>
            <a:ext cx="203200" cy="96774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3427348" y="3024251"/>
            <a:ext cx="203200" cy="96774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722312" y="2852801"/>
            <a:ext cx="203200" cy="96774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2312923" y="2698750"/>
            <a:ext cx="195325" cy="81025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2773298" y="2538476"/>
            <a:ext cx="195325" cy="79375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2198623" y="2390775"/>
            <a:ext cx="195325" cy="79375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1735073" y="2531998"/>
            <a:ext cx="195325" cy="81025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1257300" y="2682875"/>
            <a:ext cx="196850" cy="81025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3192398" y="2400300"/>
            <a:ext cx="195325" cy="79375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3313048" y="2692400"/>
            <a:ext cx="195325" cy="79375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279525" y="2400300"/>
            <a:ext cx="195325" cy="79375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785812" y="2535301"/>
            <a:ext cx="195262" cy="79375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3325748" y="2038350"/>
            <a:ext cx="177800" cy="81025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3536950" y="2289175"/>
            <a:ext cx="176275" cy="79375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1760473" y="2260600"/>
            <a:ext cx="177800" cy="79375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969962" y="2038350"/>
            <a:ext cx="176212" cy="81025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484187" y="2155825"/>
            <a:ext cx="176212" cy="81025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3082925" y="1651000"/>
            <a:ext cx="168275" cy="71500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1727200" y="2027301"/>
            <a:ext cx="168275" cy="69850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1312799" y="2143125"/>
            <a:ext cx="168401" cy="71500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852487" y="2266950"/>
            <a:ext cx="168275" cy="71500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1008062" y="1682750"/>
            <a:ext cx="168275" cy="71500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2444750" y="1666875"/>
            <a:ext cx="168275" cy="71500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1778000" y="1687576"/>
            <a:ext cx="166750" cy="71374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3527425" y="1747901"/>
            <a:ext cx="177800" cy="69850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3220973" y="1844675"/>
            <a:ext cx="176275" cy="71500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976498" y="2152650"/>
            <a:ext cx="177800" cy="71500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871723" y="1941576"/>
            <a:ext cx="176275" cy="71374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759075" y="1743075"/>
            <a:ext cx="177800" cy="71500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512948" y="2046351"/>
            <a:ext cx="177800" cy="71374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2189098" y="2131948"/>
            <a:ext cx="177800" cy="71500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2427223" y="1835150"/>
            <a:ext cx="177800" cy="715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2054225" y="1939925"/>
            <a:ext cx="177800" cy="7150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2085975" y="1765300"/>
            <a:ext cx="177800" cy="69850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717675" y="1851025"/>
            <a:ext cx="176275" cy="71500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392174" y="1779651"/>
            <a:ext cx="177800" cy="71374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1388999" y="1930400"/>
            <a:ext cx="176275" cy="7150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1079500" y="1857375"/>
            <a:ext cx="177800" cy="69850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652462" y="1955800"/>
            <a:ext cx="176212" cy="69850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688975" y="1746250"/>
            <a:ext cx="177800" cy="69850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1362075" y="1589150"/>
            <a:ext cx="160400" cy="60325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2646298" y="2254250"/>
            <a:ext cx="168401" cy="8102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3387725" y="1441450"/>
            <a:ext cx="125475" cy="5397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2335148" y="1379600"/>
            <a:ext cx="125475" cy="5397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1242060" y="335279"/>
            <a:ext cx="6696456" cy="1231392"/>
          </a:xfrm>
          <a:prstGeom prst="rect">
            <a:avLst/>
          </a:prstGeom>
        </p:spPr>
      </p:pic>
      <p:sp>
        <p:nvSpPr>
          <p:cNvPr id="220" name="object 2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82344">
              <a:lnSpc>
                <a:spcPct val="100000"/>
              </a:lnSpc>
              <a:spcBef>
                <a:spcPts val="105"/>
              </a:spcBef>
            </a:pPr>
            <a:r>
              <a:t>Problème</a:t>
            </a:r>
            <a:r>
              <a:rPr spc="-15"/>
              <a:t> </a:t>
            </a:r>
            <a:r>
              <a:t>avec les</a:t>
            </a:r>
            <a:r>
              <a:rPr spc="-10"/>
              <a:t> aires</a:t>
            </a:r>
          </a:p>
        </p:txBody>
      </p:sp>
      <p:grpSp>
        <p:nvGrpSpPr>
          <p:cNvPr id="221" name="object 221"/>
          <p:cNvGrpSpPr/>
          <p:nvPr/>
        </p:nvGrpSpPr>
        <p:grpSpPr>
          <a:xfrm>
            <a:off x="3648455" y="2426207"/>
            <a:ext cx="5495925" cy="1877695"/>
            <a:chOff x="3648455" y="2426207"/>
            <a:chExt cx="5495925" cy="1877695"/>
          </a:xfrm>
        </p:grpSpPr>
        <p:pic>
          <p:nvPicPr>
            <p:cNvPr id="222" name="object 222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648455" y="2426207"/>
              <a:ext cx="1597152" cy="902208"/>
            </a:xfrm>
            <a:prstGeom prst="rect">
              <a:avLst/>
            </a:prstGeom>
          </p:spPr>
        </p:pic>
        <p:pic>
          <p:nvPicPr>
            <p:cNvPr id="223" name="object 223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709159" y="2426207"/>
              <a:ext cx="920496" cy="902208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5093208" y="2426207"/>
              <a:ext cx="2226564" cy="902208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6783323" y="2426207"/>
              <a:ext cx="1191768" cy="902208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7549896" y="2426207"/>
              <a:ext cx="1594103" cy="902208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4462272" y="2913887"/>
              <a:ext cx="2028444" cy="902207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5954267" y="2913887"/>
              <a:ext cx="672084" cy="902207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6089904" y="2913887"/>
              <a:ext cx="2855976" cy="902207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5205983" y="3401567"/>
              <a:ext cx="2881884" cy="902208"/>
            </a:xfrm>
            <a:prstGeom prst="rect">
              <a:avLst/>
            </a:prstGeom>
          </p:spPr>
        </p:pic>
      </p:grpSp>
      <p:sp>
        <p:nvSpPr>
          <p:cNvPr id="231" name="object 231"/>
          <p:cNvSpPr txBox="1"/>
          <p:nvPr/>
        </p:nvSpPr>
        <p:spPr>
          <a:xfrm>
            <a:off x="3890264" y="2533269"/>
            <a:ext cx="5146040" cy="1489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26135" marR="5080" indent="-814069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Donc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3200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saura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pas</a:t>
            </a:r>
            <a:r>
              <a:rPr sz="32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joindre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sous-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réseaux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des</a:t>
            </a:r>
            <a:endParaRPr sz="3200">
              <a:latin typeface="Arial"/>
              <a:cs typeface="Arial"/>
            </a:endParaRPr>
          </a:p>
          <a:p>
            <a:pPr marL="156972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autres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aires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32" name="object 232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233" name="object 233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234" name="object 234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6" name="object 236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237" name="object 237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3" name="object 243"/>
          <p:cNvGrpSpPr/>
          <p:nvPr/>
        </p:nvGrpSpPr>
        <p:grpSpPr>
          <a:xfrm>
            <a:off x="2190876" y="4862448"/>
            <a:ext cx="801370" cy="414655"/>
            <a:chOff x="2190876" y="4862448"/>
            <a:chExt cx="801370" cy="414655"/>
          </a:xfrm>
        </p:grpSpPr>
        <p:pic>
          <p:nvPicPr>
            <p:cNvPr id="244" name="object 244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197226" y="5039105"/>
              <a:ext cx="788670" cy="231266"/>
            </a:xfrm>
            <a:prstGeom prst="rect">
              <a:avLst/>
            </a:prstGeom>
          </p:spPr>
        </p:pic>
        <p:sp>
          <p:nvSpPr>
            <p:cNvPr id="245" name="object 245"/>
            <p:cNvSpPr/>
            <p:nvPr/>
          </p:nvSpPr>
          <p:spPr>
            <a:xfrm>
              <a:off x="2197226" y="5039105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68" y="75222"/>
                  </a:lnTo>
                  <a:lnTo>
                    <a:pt x="92736" y="41087"/>
                  </a:lnTo>
                  <a:lnTo>
                    <a:pt x="140261" y="27163"/>
                  </a:lnTo>
                  <a:lnTo>
                    <a:pt x="195297" y="15766"/>
                  </a:lnTo>
                  <a:lnTo>
                    <a:pt x="256730" y="7224"/>
                  </a:lnTo>
                  <a:lnTo>
                    <a:pt x="323447" y="1860"/>
                  </a:lnTo>
                  <a:lnTo>
                    <a:pt x="394335" y="0"/>
                  </a:lnTo>
                  <a:lnTo>
                    <a:pt x="465222" y="1860"/>
                  </a:lnTo>
                  <a:lnTo>
                    <a:pt x="531939" y="7224"/>
                  </a:lnTo>
                  <a:lnTo>
                    <a:pt x="593372" y="15766"/>
                  </a:lnTo>
                  <a:lnTo>
                    <a:pt x="648408" y="27163"/>
                  </a:lnTo>
                  <a:lnTo>
                    <a:pt x="695933" y="41087"/>
                  </a:lnTo>
                  <a:lnTo>
                    <a:pt x="734836" y="57215"/>
                  </a:lnTo>
                  <a:lnTo>
                    <a:pt x="782317" y="94782"/>
                  </a:lnTo>
                  <a:lnTo>
                    <a:pt x="788670" y="115570"/>
                  </a:lnTo>
                  <a:lnTo>
                    <a:pt x="782317" y="136362"/>
                  </a:lnTo>
                  <a:lnTo>
                    <a:pt x="734836" y="173957"/>
                  </a:lnTo>
                  <a:lnTo>
                    <a:pt x="695933" y="190105"/>
                  </a:lnTo>
                  <a:lnTo>
                    <a:pt x="648408" y="204051"/>
                  </a:lnTo>
                  <a:lnTo>
                    <a:pt x="593372" y="215467"/>
                  </a:lnTo>
                  <a:lnTo>
                    <a:pt x="531939" y="224026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6"/>
                  </a:lnTo>
                  <a:lnTo>
                    <a:pt x="195297" y="215467"/>
                  </a:lnTo>
                  <a:lnTo>
                    <a:pt x="140261" y="204051"/>
                  </a:lnTo>
                  <a:lnTo>
                    <a:pt x="92736" y="190105"/>
                  </a:lnTo>
                  <a:lnTo>
                    <a:pt x="53833" y="173957"/>
                  </a:lnTo>
                  <a:lnTo>
                    <a:pt x="6352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2195575" y="4990985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7" name="object 247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2196337" y="4990985"/>
              <a:ext cx="787793" cy="164960"/>
            </a:xfrm>
            <a:prstGeom prst="rect">
              <a:avLst/>
            </a:prstGeom>
          </p:spPr>
        </p:pic>
        <p:sp>
          <p:nvSpPr>
            <p:cNvPr id="248" name="object 248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6"/>
                  </a:lnTo>
                  <a:lnTo>
                    <a:pt x="6352" y="136489"/>
                  </a:lnTo>
                  <a:lnTo>
                    <a:pt x="53833" y="174084"/>
                  </a:lnTo>
                  <a:lnTo>
                    <a:pt x="92736" y="190232"/>
                  </a:lnTo>
                  <a:lnTo>
                    <a:pt x="140261" y="204178"/>
                  </a:lnTo>
                  <a:lnTo>
                    <a:pt x="195297" y="215594"/>
                  </a:lnTo>
                  <a:lnTo>
                    <a:pt x="256730" y="224153"/>
                  </a:lnTo>
                  <a:lnTo>
                    <a:pt x="323447" y="229529"/>
                  </a:lnTo>
                  <a:lnTo>
                    <a:pt x="394335" y="231394"/>
                  </a:lnTo>
                  <a:lnTo>
                    <a:pt x="465222" y="229529"/>
                  </a:lnTo>
                  <a:lnTo>
                    <a:pt x="531939" y="224153"/>
                  </a:lnTo>
                  <a:lnTo>
                    <a:pt x="593372" y="215594"/>
                  </a:lnTo>
                  <a:lnTo>
                    <a:pt x="648408" y="204178"/>
                  </a:lnTo>
                  <a:lnTo>
                    <a:pt x="695933" y="190232"/>
                  </a:lnTo>
                  <a:lnTo>
                    <a:pt x="734836" y="174084"/>
                  </a:lnTo>
                  <a:lnTo>
                    <a:pt x="782317" y="136489"/>
                  </a:lnTo>
                  <a:lnTo>
                    <a:pt x="788670" y="115696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2197226" y="4868798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6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6"/>
                  </a:lnTo>
                  <a:lnTo>
                    <a:pt x="782317" y="136489"/>
                  </a:lnTo>
                  <a:lnTo>
                    <a:pt x="734836" y="174084"/>
                  </a:lnTo>
                  <a:lnTo>
                    <a:pt x="695933" y="190232"/>
                  </a:lnTo>
                  <a:lnTo>
                    <a:pt x="648408" y="204178"/>
                  </a:lnTo>
                  <a:lnTo>
                    <a:pt x="593372" y="215594"/>
                  </a:lnTo>
                  <a:lnTo>
                    <a:pt x="531939" y="224153"/>
                  </a:lnTo>
                  <a:lnTo>
                    <a:pt x="465222" y="229529"/>
                  </a:lnTo>
                  <a:lnTo>
                    <a:pt x="394335" y="231394"/>
                  </a:lnTo>
                  <a:lnTo>
                    <a:pt x="323447" y="229529"/>
                  </a:lnTo>
                  <a:lnTo>
                    <a:pt x="256730" y="224153"/>
                  </a:lnTo>
                  <a:lnTo>
                    <a:pt x="195297" y="215594"/>
                  </a:lnTo>
                  <a:lnTo>
                    <a:pt x="140261" y="204178"/>
                  </a:lnTo>
                  <a:lnTo>
                    <a:pt x="92736" y="190232"/>
                  </a:lnTo>
                  <a:lnTo>
                    <a:pt x="53833" y="174084"/>
                  </a:lnTo>
                  <a:lnTo>
                    <a:pt x="6352" y="136489"/>
                  </a:lnTo>
                  <a:lnTo>
                    <a:pt x="0" y="115696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2315845" y="4900294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442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3952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781"/>
                  </a:lnTo>
                  <a:lnTo>
                    <a:pt x="258953" y="107442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510"/>
                  </a:lnTo>
                  <a:lnTo>
                    <a:pt x="143891" y="61849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099"/>
                  </a:moveTo>
                  <a:lnTo>
                    <a:pt x="402717" y="111506"/>
                  </a:lnTo>
                  <a:lnTo>
                    <a:pt x="474853" y="99060"/>
                  </a:lnTo>
                  <a:lnTo>
                    <a:pt x="306959" y="99060"/>
                  </a:lnTo>
                  <a:lnTo>
                    <a:pt x="273431" y="140589"/>
                  </a:lnTo>
                  <a:lnTo>
                    <a:pt x="340487" y="123952"/>
                  </a:lnTo>
                  <a:lnTo>
                    <a:pt x="474853" y="173609"/>
                  </a:lnTo>
                  <a:lnTo>
                    <a:pt x="532384" y="157099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064"/>
                  </a:lnTo>
                  <a:lnTo>
                    <a:pt x="345186" y="4064"/>
                  </a:lnTo>
                  <a:lnTo>
                    <a:pt x="412496" y="16510"/>
                  </a:lnTo>
                  <a:lnTo>
                    <a:pt x="282956" y="61849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2308987" y="4890642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418"/>
                  </a:lnTo>
                  <a:lnTo>
                    <a:pt x="201549" y="169418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849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226"/>
                  </a:moveTo>
                  <a:lnTo>
                    <a:pt x="403606" y="111760"/>
                  </a:lnTo>
                  <a:lnTo>
                    <a:pt x="475361" y="99568"/>
                  </a:lnTo>
                  <a:lnTo>
                    <a:pt x="307467" y="99568"/>
                  </a:lnTo>
                  <a:lnTo>
                    <a:pt x="273939" y="140716"/>
                  </a:lnTo>
                  <a:lnTo>
                    <a:pt x="340995" y="124206"/>
                  </a:lnTo>
                  <a:lnTo>
                    <a:pt x="475361" y="173736"/>
                  </a:lnTo>
                  <a:lnTo>
                    <a:pt x="533019" y="157226"/>
                  </a:lnTo>
                  <a:close/>
                </a:path>
                <a:path w="542925" h="173989">
                  <a:moveTo>
                    <a:pt x="542544" y="45847"/>
                  </a:moveTo>
                  <a:lnTo>
                    <a:pt x="508889" y="4445"/>
                  </a:lnTo>
                  <a:lnTo>
                    <a:pt x="345948" y="4445"/>
                  </a:lnTo>
                  <a:lnTo>
                    <a:pt x="413004" y="16891"/>
                  </a:lnTo>
                  <a:lnTo>
                    <a:pt x="283464" y="62103"/>
                  </a:lnTo>
                  <a:lnTo>
                    <a:pt x="340995" y="78613"/>
                  </a:lnTo>
                  <a:lnTo>
                    <a:pt x="480060" y="29337"/>
                  </a:lnTo>
                  <a:lnTo>
                    <a:pt x="542544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2197226" y="4990210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2985007" y="4988432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3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54" name="object 254"/>
          <p:cNvGraphicFramePr>
            <a:graphicFrameLocks noGrp="1"/>
          </p:cNvGraphicFramePr>
          <p:nvPr/>
        </p:nvGraphicFramePr>
        <p:xfrm>
          <a:off x="376237" y="1322450"/>
          <a:ext cx="3385185" cy="4032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27200">
                <a:tc>
                  <a:txBody>
                    <a:bodyPr/>
                    <a:lstStyle/>
                    <a:p>
                      <a:pPr marL="739140" marR="356235" indent="19050">
                        <a:lnSpc>
                          <a:spcPct val="370600"/>
                        </a:lnSpc>
                        <a:spcBef>
                          <a:spcPts val="1295"/>
                        </a:spcBef>
                      </a:pPr>
                      <a:r>
                        <a:rPr sz="1200" b="1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 </a:t>
                      </a: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6446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ysDashDot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ysDashDot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07340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ysDashDot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ysDashDot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5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39140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ysDashDot"/>
                    </a:lnR>
                    <a:lnT w="28575">
                      <a:solidFill>
                        <a:srgbClr val="FFFFFF"/>
                      </a:solidFill>
                      <a:prstDash val="sysDashDot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09245">
                        <a:lnSpc>
                          <a:spcPct val="100000"/>
                        </a:lnSpc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200" b="1" spc="-5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70534">
                        <a:lnSpc>
                          <a:spcPct val="100000"/>
                        </a:lnSpc>
                      </a:pPr>
                      <a:r>
                        <a:rPr sz="1200" b="1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L w="28575">
                      <a:solidFill>
                        <a:srgbClr val="FFFFFF"/>
                      </a:solidFill>
                      <a:prstDash val="sysDashDot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ysDashDot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5" name="object 2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38</a:t>
            </a:fld>
            <a:endParaRPr spc="-25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395287" y="5373687"/>
            <a:ext cx="5184775" cy="1151255"/>
          </a:xfrm>
          <a:custGeom>
            <a:avLst/>
            <a:gdLst/>
            <a:ahLst/>
            <a:cxnLst/>
            <a:rect l="l" t="t" r="r" b="b"/>
            <a:pathLst>
              <a:path w="5184775" h="1151254">
                <a:moveTo>
                  <a:pt x="0" y="1150937"/>
                </a:moveTo>
                <a:lnTo>
                  <a:pt x="5184775" y="1150937"/>
                </a:lnTo>
                <a:lnTo>
                  <a:pt x="5184775" y="0"/>
                </a:lnTo>
                <a:lnTo>
                  <a:pt x="0" y="0"/>
                </a:lnTo>
                <a:lnTo>
                  <a:pt x="0" y="115093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376237" y="335279"/>
            <a:ext cx="5294630" cy="5057775"/>
            <a:chOff x="376237" y="335279"/>
            <a:chExt cx="5294630" cy="5057775"/>
          </a:xfrm>
        </p:grpSpPr>
        <p:sp>
          <p:nvSpPr>
            <p:cNvPr id="16" name="object 16"/>
            <p:cNvSpPr/>
            <p:nvPr/>
          </p:nvSpPr>
          <p:spPr>
            <a:xfrm>
              <a:off x="395287" y="3068700"/>
              <a:ext cx="3385185" cy="0"/>
            </a:xfrm>
            <a:custGeom>
              <a:avLst/>
              <a:gdLst/>
              <a:ahLst/>
              <a:cxnLst/>
              <a:rect l="l" t="t" r="r" b="b"/>
              <a:pathLst>
                <a:path w="3385185">
                  <a:moveTo>
                    <a:pt x="0" y="0"/>
                  </a:moveTo>
                  <a:lnTo>
                    <a:pt x="3384613" y="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5287" y="1341501"/>
              <a:ext cx="3384550" cy="4032250"/>
            </a:xfrm>
            <a:custGeom>
              <a:avLst/>
              <a:gdLst/>
              <a:ahLst/>
              <a:cxnLst/>
              <a:rect l="l" t="t" r="r" b="b"/>
              <a:pathLst>
                <a:path w="3384550" h="4032250">
                  <a:moveTo>
                    <a:pt x="0" y="4032250"/>
                  </a:moveTo>
                  <a:lnTo>
                    <a:pt x="3384550" y="4032250"/>
                  </a:lnTo>
                  <a:lnTo>
                    <a:pt x="3384550" y="0"/>
                  </a:lnTo>
                  <a:lnTo>
                    <a:pt x="0" y="0"/>
                  </a:lnTo>
                  <a:lnTo>
                    <a:pt x="0" y="403225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11295" y="335279"/>
              <a:ext cx="2159507" cy="1231392"/>
            </a:xfrm>
            <a:prstGeom prst="rect">
              <a:avLst/>
            </a:prstGeom>
          </p:spPr>
        </p:pic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52470">
              <a:lnSpc>
                <a:spcPct val="100000"/>
              </a:lnSpc>
              <a:spcBef>
                <a:spcPts val="105"/>
              </a:spcBef>
            </a:pPr>
            <a:r>
              <a:rPr spc="-10"/>
              <a:t>Rôles</a:t>
            </a:r>
          </a:p>
        </p:txBody>
      </p:sp>
      <p:grpSp>
        <p:nvGrpSpPr>
          <p:cNvPr id="20" name="object 20"/>
          <p:cNvGrpSpPr/>
          <p:nvPr/>
        </p:nvGrpSpPr>
        <p:grpSpPr>
          <a:xfrm>
            <a:off x="3863340" y="1214627"/>
            <a:ext cx="4953000" cy="4044950"/>
            <a:chOff x="3863340" y="1214627"/>
            <a:chExt cx="4953000" cy="4044950"/>
          </a:xfrm>
        </p:grpSpPr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1391411"/>
              <a:ext cx="242315" cy="25298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23360" y="1214627"/>
              <a:ext cx="1048512" cy="67970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66488" y="1214627"/>
              <a:ext cx="1421891" cy="67970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768340" y="1214627"/>
              <a:ext cx="1405128" cy="67970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2122931"/>
              <a:ext cx="242315" cy="25298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23360" y="1946147"/>
              <a:ext cx="4597908" cy="6797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23360" y="2238755"/>
              <a:ext cx="1030224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648200" y="2238755"/>
              <a:ext cx="490727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3147060"/>
              <a:ext cx="242315" cy="25298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023360" y="2970276"/>
              <a:ext cx="4792980" cy="67970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023360" y="3262883"/>
              <a:ext cx="1667256" cy="67970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285232" y="3262883"/>
              <a:ext cx="1232915" cy="67970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112764" y="3262883"/>
              <a:ext cx="490728" cy="67970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4171188"/>
              <a:ext cx="242315" cy="25298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023360" y="3994404"/>
              <a:ext cx="1556003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173980" y="3994404"/>
              <a:ext cx="1758696" cy="6797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615684" y="3994404"/>
              <a:ext cx="2055876" cy="67970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023360" y="4287011"/>
              <a:ext cx="4151376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023360" y="4579619"/>
              <a:ext cx="1914143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71341" y="1399412"/>
              <a:ext cx="202691" cy="213360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4202048" y="1294003"/>
            <a:ext cx="2769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R1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Internal</a:t>
            </a:r>
            <a:r>
              <a:rPr sz="24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Router.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822477" y="1766951"/>
            <a:ext cx="3251835" cy="2625725"/>
            <a:chOff x="822477" y="1766951"/>
            <a:chExt cx="3251835" cy="2625725"/>
          </a:xfrm>
        </p:grpSpPr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71340" y="2130933"/>
              <a:ext cx="202691" cy="21336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71340" y="3155061"/>
              <a:ext cx="202691" cy="21336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71340" y="4179189"/>
              <a:ext cx="202691" cy="21336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4202048" y="2025777"/>
            <a:ext cx="4133215" cy="68389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67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R2,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R3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Border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= </a:t>
            </a:r>
            <a:r>
              <a:rPr sz="2400" spc="-20">
                <a:solidFill>
                  <a:srgbClr val="FF0000"/>
                </a:solidFill>
                <a:latin typeface="Arial"/>
                <a:cs typeface="Arial"/>
              </a:rPr>
              <a:t>ABR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202048" y="3049981"/>
            <a:ext cx="4328160" cy="684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9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R4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Autonomous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Sytem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Border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59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0000"/>
                </a:solidFill>
                <a:latin typeface="Arial"/>
                <a:cs typeface="Arial"/>
              </a:rPr>
              <a:t>ASBR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202048" y="4074414"/>
            <a:ext cx="4183379" cy="9766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67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Backbone</a:t>
            </a:r>
            <a:r>
              <a:rPr sz="2400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les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autres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aires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doivent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lui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être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rattachées.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153667" y="1988058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463702" y="1327213"/>
            <a:ext cx="1602105" cy="4060825"/>
            <a:chOff x="463702" y="1327213"/>
            <a:chExt cx="1602105" cy="4060825"/>
          </a:xfrm>
        </p:grpSpPr>
        <p:pic>
          <p:nvPicPr>
            <p:cNvPr id="61" name="object 6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70052" y="3022980"/>
              <a:ext cx="788682" cy="231267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470052" y="302298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68312" y="29748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69188" y="2974860"/>
              <a:ext cx="787793" cy="164960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8" y="229402"/>
                  </a:lnTo>
                  <a:lnTo>
                    <a:pt x="531941" y="224026"/>
                  </a:lnTo>
                  <a:lnTo>
                    <a:pt x="593373" y="215467"/>
                  </a:lnTo>
                  <a:lnTo>
                    <a:pt x="648410" y="204051"/>
                  </a:lnTo>
                  <a:lnTo>
                    <a:pt x="695938" y="190105"/>
                  </a:lnTo>
                  <a:lnTo>
                    <a:pt x="734843" y="173957"/>
                  </a:lnTo>
                  <a:lnTo>
                    <a:pt x="782329" y="136362"/>
                  </a:lnTo>
                  <a:lnTo>
                    <a:pt x="788682" y="115570"/>
                  </a:lnTo>
                  <a:lnTo>
                    <a:pt x="782329" y="94782"/>
                  </a:lnTo>
                  <a:lnTo>
                    <a:pt x="734843" y="57215"/>
                  </a:lnTo>
                  <a:lnTo>
                    <a:pt x="695938" y="41087"/>
                  </a:lnTo>
                  <a:lnTo>
                    <a:pt x="648410" y="27163"/>
                  </a:lnTo>
                  <a:lnTo>
                    <a:pt x="593373" y="15766"/>
                  </a:lnTo>
                  <a:lnTo>
                    <a:pt x="531941" y="7224"/>
                  </a:lnTo>
                  <a:lnTo>
                    <a:pt x="465228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88708" y="28841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257" y="157099"/>
                  </a:moveTo>
                  <a:lnTo>
                    <a:pt x="402704" y="111506"/>
                  </a:lnTo>
                  <a:lnTo>
                    <a:pt x="474738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38" y="173609"/>
                  </a:lnTo>
                  <a:lnTo>
                    <a:pt x="532257" y="157099"/>
                  </a:lnTo>
                  <a:close/>
                </a:path>
                <a:path w="542290" h="173989">
                  <a:moveTo>
                    <a:pt x="541769" y="45339"/>
                  </a:moveTo>
                  <a:lnTo>
                    <a:pt x="508254" y="4064"/>
                  </a:lnTo>
                  <a:lnTo>
                    <a:pt x="345173" y="4064"/>
                  </a:lnTo>
                  <a:lnTo>
                    <a:pt x="412445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69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81723" y="28745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85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57" y="157226"/>
                  </a:moveTo>
                  <a:lnTo>
                    <a:pt x="403618" y="111760"/>
                  </a:lnTo>
                  <a:lnTo>
                    <a:pt x="475475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45" y="124206"/>
                  </a:lnTo>
                  <a:lnTo>
                    <a:pt x="475475" y="173736"/>
                  </a:lnTo>
                  <a:lnTo>
                    <a:pt x="533057" y="157226"/>
                  </a:lnTo>
                  <a:close/>
                </a:path>
                <a:path w="542925" h="173989">
                  <a:moveTo>
                    <a:pt x="542658" y="45847"/>
                  </a:moveTo>
                  <a:lnTo>
                    <a:pt x="508901" y="4445"/>
                  </a:lnTo>
                  <a:lnTo>
                    <a:pt x="346049" y="4445"/>
                  </a:lnTo>
                  <a:lnTo>
                    <a:pt x="413092" y="16891"/>
                  </a:lnTo>
                  <a:lnTo>
                    <a:pt x="283540" y="62103"/>
                  </a:lnTo>
                  <a:lnTo>
                    <a:pt x="341071" y="78613"/>
                  </a:lnTo>
                  <a:lnTo>
                    <a:pt x="480136" y="29337"/>
                  </a:lnTo>
                  <a:lnTo>
                    <a:pt x="542658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70052" y="29740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57858" y="29723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051050" y="1341500"/>
              <a:ext cx="0" cy="4032250"/>
            </a:xfrm>
            <a:custGeom>
              <a:avLst/>
              <a:gdLst/>
              <a:ahLst/>
              <a:cxnLst/>
              <a:rect l="l" t="t" r="r" b="b"/>
              <a:pathLst>
                <a:path h="4032250">
                  <a:moveTo>
                    <a:pt x="0" y="0"/>
                  </a:moveTo>
                  <a:lnTo>
                    <a:pt x="0" y="403225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1134465" y="2665857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065337" y="2665857"/>
            <a:ext cx="17145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337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065337" y="3255009"/>
            <a:ext cx="17145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464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134465" y="3255009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687702" y="4286250"/>
            <a:ext cx="801370" cy="414655"/>
            <a:chOff x="1687702" y="4286250"/>
            <a:chExt cx="801370" cy="414655"/>
          </a:xfrm>
        </p:grpSpPr>
        <p:pic>
          <p:nvPicPr>
            <p:cNvPr id="77" name="object 7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694052" y="4462779"/>
              <a:ext cx="788670" cy="231267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694052" y="4462779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692274" y="44147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806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806" y="164960"/>
                  </a:lnTo>
                  <a:lnTo>
                    <a:pt x="787806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693163" y="4414786"/>
              <a:ext cx="787806" cy="164960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812671" y="43239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826" y="107569"/>
                  </a:moveTo>
                  <a:lnTo>
                    <a:pt x="201295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295" y="169418"/>
                  </a:lnTo>
                  <a:lnTo>
                    <a:pt x="129540" y="152908"/>
                  </a:lnTo>
                  <a:lnTo>
                    <a:pt x="258826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074" y="45339"/>
                  </a:lnTo>
                  <a:lnTo>
                    <a:pt x="72009" y="0"/>
                  </a:lnTo>
                  <a:lnTo>
                    <a:pt x="14478" y="16637"/>
                  </a:lnTo>
                  <a:lnTo>
                    <a:pt x="143764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257" y="157226"/>
                  </a:moveTo>
                  <a:lnTo>
                    <a:pt x="402717" y="111633"/>
                  </a:lnTo>
                  <a:lnTo>
                    <a:pt x="474726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360" y="124079"/>
                  </a:lnTo>
                  <a:lnTo>
                    <a:pt x="474726" y="173736"/>
                  </a:lnTo>
                  <a:lnTo>
                    <a:pt x="532257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254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829" y="61976"/>
                  </a:lnTo>
                  <a:lnTo>
                    <a:pt x="340360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805686" y="43144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310" y="140335"/>
                  </a:lnTo>
                  <a:lnTo>
                    <a:pt x="0" y="123825"/>
                  </a:lnTo>
                  <a:lnTo>
                    <a:pt x="33782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859" y="16510"/>
                  </a:lnTo>
                  <a:lnTo>
                    <a:pt x="144526" y="61722"/>
                  </a:lnTo>
                  <a:lnTo>
                    <a:pt x="77216" y="74168"/>
                  </a:lnTo>
                  <a:lnTo>
                    <a:pt x="240411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488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488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671" y="45720"/>
                  </a:moveTo>
                  <a:lnTo>
                    <a:pt x="508889" y="4318"/>
                  </a:lnTo>
                  <a:lnTo>
                    <a:pt x="346075" y="4318"/>
                  </a:lnTo>
                  <a:lnTo>
                    <a:pt x="413131" y="16764"/>
                  </a:lnTo>
                  <a:lnTo>
                    <a:pt x="283591" y="61976"/>
                  </a:lnTo>
                  <a:lnTo>
                    <a:pt x="341122" y="78486"/>
                  </a:lnTo>
                  <a:lnTo>
                    <a:pt x="480187" y="29210"/>
                  </a:lnTo>
                  <a:lnTo>
                    <a:pt x="542671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694052" y="4413885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481833" y="441223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766267" y="3064509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2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977644" y="4504690"/>
            <a:ext cx="2197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679602" y="5222875"/>
            <a:ext cx="801370" cy="414655"/>
            <a:chOff x="679602" y="5222875"/>
            <a:chExt cx="801370" cy="414655"/>
          </a:xfrm>
        </p:grpSpPr>
        <p:pic>
          <p:nvPicPr>
            <p:cNvPr id="90" name="object 9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85952" y="5399404"/>
              <a:ext cx="788644" cy="231305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685952" y="5399404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71" y="75333"/>
                  </a:lnTo>
                  <a:lnTo>
                    <a:pt x="92745" y="41161"/>
                  </a:lnTo>
                  <a:lnTo>
                    <a:pt x="140274" y="27215"/>
                  </a:lnTo>
                  <a:lnTo>
                    <a:pt x="195312" y="15799"/>
                  </a:lnTo>
                  <a:lnTo>
                    <a:pt x="256746" y="7240"/>
                  </a:lnTo>
                  <a:lnTo>
                    <a:pt x="323463" y="1864"/>
                  </a:lnTo>
                  <a:lnTo>
                    <a:pt x="394347" y="0"/>
                  </a:lnTo>
                  <a:lnTo>
                    <a:pt x="465223" y="1864"/>
                  </a:lnTo>
                  <a:lnTo>
                    <a:pt x="531931" y="7240"/>
                  </a:lnTo>
                  <a:lnTo>
                    <a:pt x="593358" y="15799"/>
                  </a:lnTo>
                  <a:lnTo>
                    <a:pt x="648389" y="27215"/>
                  </a:lnTo>
                  <a:lnTo>
                    <a:pt x="695911" y="41161"/>
                  </a:lnTo>
                  <a:lnTo>
                    <a:pt x="734812" y="57309"/>
                  </a:lnTo>
                  <a:lnTo>
                    <a:pt x="782292" y="94904"/>
                  </a:lnTo>
                  <a:lnTo>
                    <a:pt x="788644" y="115697"/>
                  </a:lnTo>
                  <a:lnTo>
                    <a:pt x="782292" y="136486"/>
                  </a:lnTo>
                  <a:lnTo>
                    <a:pt x="734812" y="174061"/>
                  </a:lnTo>
                  <a:lnTo>
                    <a:pt x="695911" y="190195"/>
                  </a:lnTo>
                  <a:lnTo>
                    <a:pt x="648389" y="204126"/>
                  </a:lnTo>
                  <a:lnTo>
                    <a:pt x="593358" y="215528"/>
                  </a:lnTo>
                  <a:lnTo>
                    <a:pt x="531931" y="224076"/>
                  </a:lnTo>
                  <a:lnTo>
                    <a:pt x="465223" y="229443"/>
                  </a:lnTo>
                  <a:lnTo>
                    <a:pt x="394347" y="231305"/>
                  </a:lnTo>
                  <a:lnTo>
                    <a:pt x="323463" y="229443"/>
                  </a:lnTo>
                  <a:lnTo>
                    <a:pt x="256746" y="224076"/>
                  </a:lnTo>
                  <a:lnTo>
                    <a:pt x="195312" y="215528"/>
                  </a:lnTo>
                  <a:lnTo>
                    <a:pt x="140274" y="204126"/>
                  </a:lnTo>
                  <a:lnTo>
                    <a:pt x="92745" y="190195"/>
                  </a:lnTo>
                  <a:lnTo>
                    <a:pt x="53840" y="174061"/>
                  </a:lnTo>
                  <a:lnTo>
                    <a:pt x="6353" y="136486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684212" y="5351411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85088" y="5351411"/>
              <a:ext cx="787793" cy="164960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685952" y="5229225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4"/>
                  </a:lnTo>
                  <a:lnTo>
                    <a:pt x="256746" y="7240"/>
                  </a:lnTo>
                  <a:lnTo>
                    <a:pt x="195312" y="15799"/>
                  </a:lnTo>
                  <a:lnTo>
                    <a:pt x="140274" y="27215"/>
                  </a:lnTo>
                  <a:lnTo>
                    <a:pt x="92745" y="41161"/>
                  </a:lnTo>
                  <a:lnTo>
                    <a:pt x="53840" y="57309"/>
                  </a:lnTo>
                  <a:lnTo>
                    <a:pt x="6353" y="94904"/>
                  </a:lnTo>
                  <a:lnTo>
                    <a:pt x="0" y="115697"/>
                  </a:lnTo>
                  <a:lnTo>
                    <a:pt x="6353" y="136451"/>
                  </a:lnTo>
                  <a:lnTo>
                    <a:pt x="53840" y="173994"/>
                  </a:lnTo>
                  <a:lnTo>
                    <a:pt x="92745" y="190127"/>
                  </a:lnTo>
                  <a:lnTo>
                    <a:pt x="140274" y="204062"/>
                  </a:lnTo>
                  <a:lnTo>
                    <a:pt x="195312" y="215471"/>
                  </a:lnTo>
                  <a:lnTo>
                    <a:pt x="256746" y="224028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8"/>
                  </a:lnTo>
                  <a:lnTo>
                    <a:pt x="593358" y="215471"/>
                  </a:lnTo>
                  <a:lnTo>
                    <a:pt x="648389" y="204062"/>
                  </a:lnTo>
                  <a:lnTo>
                    <a:pt x="695911" y="190127"/>
                  </a:lnTo>
                  <a:lnTo>
                    <a:pt x="734812" y="173994"/>
                  </a:lnTo>
                  <a:lnTo>
                    <a:pt x="782292" y="136451"/>
                  </a:lnTo>
                  <a:lnTo>
                    <a:pt x="788644" y="115697"/>
                  </a:lnTo>
                  <a:lnTo>
                    <a:pt x="782292" y="94904"/>
                  </a:lnTo>
                  <a:lnTo>
                    <a:pt x="734812" y="57309"/>
                  </a:lnTo>
                  <a:lnTo>
                    <a:pt x="695911" y="41161"/>
                  </a:lnTo>
                  <a:lnTo>
                    <a:pt x="648389" y="27215"/>
                  </a:lnTo>
                  <a:lnTo>
                    <a:pt x="593358" y="15799"/>
                  </a:lnTo>
                  <a:lnTo>
                    <a:pt x="531931" y="7240"/>
                  </a:lnTo>
                  <a:lnTo>
                    <a:pt x="465223" y="1864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685952" y="5229225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71" y="75333"/>
                  </a:lnTo>
                  <a:lnTo>
                    <a:pt x="92745" y="41161"/>
                  </a:lnTo>
                  <a:lnTo>
                    <a:pt x="140274" y="27215"/>
                  </a:lnTo>
                  <a:lnTo>
                    <a:pt x="195312" y="15799"/>
                  </a:lnTo>
                  <a:lnTo>
                    <a:pt x="256746" y="7240"/>
                  </a:lnTo>
                  <a:lnTo>
                    <a:pt x="323463" y="1864"/>
                  </a:lnTo>
                  <a:lnTo>
                    <a:pt x="394347" y="0"/>
                  </a:lnTo>
                  <a:lnTo>
                    <a:pt x="465223" y="1864"/>
                  </a:lnTo>
                  <a:lnTo>
                    <a:pt x="531931" y="7240"/>
                  </a:lnTo>
                  <a:lnTo>
                    <a:pt x="593358" y="15799"/>
                  </a:lnTo>
                  <a:lnTo>
                    <a:pt x="648389" y="27215"/>
                  </a:lnTo>
                  <a:lnTo>
                    <a:pt x="695911" y="41161"/>
                  </a:lnTo>
                  <a:lnTo>
                    <a:pt x="734812" y="57309"/>
                  </a:lnTo>
                  <a:lnTo>
                    <a:pt x="782292" y="94904"/>
                  </a:lnTo>
                  <a:lnTo>
                    <a:pt x="788644" y="115697"/>
                  </a:lnTo>
                  <a:lnTo>
                    <a:pt x="782292" y="136451"/>
                  </a:lnTo>
                  <a:lnTo>
                    <a:pt x="734812" y="173994"/>
                  </a:lnTo>
                  <a:lnTo>
                    <a:pt x="695911" y="190127"/>
                  </a:lnTo>
                  <a:lnTo>
                    <a:pt x="648389" y="204062"/>
                  </a:lnTo>
                  <a:lnTo>
                    <a:pt x="593358" y="215471"/>
                  </a:lnTo>
                  <a:lnTo>
                    <a:pt x="531931" y="224028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8"/>
                  </a:lnTo>
                  <a:lnTo>
                    <a:pt x="195312" y="215471"/>
                  </a:lnTo>
                  <a:lnTo>
                    <a:pt x="140274" y="204062"/>
                  </a:lnTo>
                  <a:lnTo>
                    <a:pt x="92745" y="190127"/>
                  </a:lnTo>
                  <a:lnTo>
                    <a:pt x="53840" y="173994"/>
                  </a:lnTo>
                  <a:lnTo>
                    <a:pt x="6353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804608" y="5260593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569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4079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908"/>
                  </a:lnTo>
                  <a:lnTo>
                    <a:pt x="258889" y="107569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78" y="16637"/>
                  </a:lnTo>
                  <a:lnTo>
                    <a:pt x="143827" y="61976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226"/>
                  </a:moveTo>
                  <a:lnTo>
                    <a:pt x="402704" y="111633"/>
                  </a:lnTo>
                  <a:lnTo>
                    <a:pt x="474789" y="99187"/>
                  </a:lnTo>
                  <a:lnTo>
                    <a:pt x="306895" y="99187"/>
                  </a:lnTo>
                  <a:lnTo>
                    <a:pt x="273380" y="140589"/>
                  </a:lnTo>
                  <a:lnTo>
                    <a:pt x="340423" y="124079"/>
                  </a:lnTo>
                  <a:lnTo>
                    <a:pt x="474789" y="173736"/>
                  </a:lnTo>
                  <a:lnTo>
                    <a:pt x="532320" y="157226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191"/>
                  </a:lnTo>
                  <a:lnTo>
                    <a:pt x="345173" y="4191"/>
                  </a:lnTo>
                  <a:lnTo>
                    <a:pt x="412445" y="16637"/>
                  </a:lnTo>
                  <a:lnTo>
                    <a:pt x="282892" y="61976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797623" y="5251068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43" y="169291"/>
                  </a:lnTo>
                  <a:lnTo>
                    <a:pt x="201587" y="169291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722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099"/>
                  </a:moveTo>
                  <a:lnTo>
                    <a:pt x="403618" y="111633"/>
                  </a:lnTo>
                  <a:lnTo>
                    <a:pt x="475424" y="99441"/>
                  </a:lnTo>
                  <a:lnTo>
                    <a:pt x="307492" y="99441"/>
                  </a:lnTo>
                  <a:lnTo>
                    <a:pt x="273951" y="140589"/>
                  </a:lnTo>
                  <a:lnTo>
                    <a:pt x="341045" y="124079"/>
                  </a:lnTo>
                  <a:lnTo>
                    <a:pt x="475424" y="173609"/>
                  </a:lnTo>
                  <a:lnTo>
                    <a:pt x="533082" y="157099"/>
                  </a:lnTo>
                  <a:close/>
                </a:path>
                <a:path w="542925" h="173989">
                  <a:moveTo>
                    <a:pt x="542607" y="45720"/>
                  </a:moveTo>
                  <a:lnTo>
                    <a:pt x="508952" y="4318"/>
                  </a:lnTo>
                  <a:lnTo>
                    <a:pt x="346049" y="4318"/>
                  </a:lnTo>
                  <a:lnTo>
                    <a:pt x="413092" y="16764"/>
                  </a:lnTo>
                  <a:lnTo>
                    <a:pt x="283540" y="61976"/>
                  </a:lnTo>
                  <a:lnTo>
                    <a:pt x="341071" y="78486"/>
                  </a:lnTo>
                  <a:lnTo>
                    <a:pt x="480123" y="29210"/>
                  </a:lnTo>
                  <a:lnTo>
                    <a:pt x="542607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85952" y="5350510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473708" y="5348859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5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0" name="object 100"/>
          <p:cNvSpPr txBox="1"/>
          <p:nvPr/>
        </p:nvSpPr>
        <p:spPr>
          <a:xfrm>
            <a:off x="2193798" y="4720590"/>
            <a:ext cx="2197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4" name="object 10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39</a:t>
            </a:fld>
            <a:endParaRPr spc="-25"/>
          </a:p>
        </p:txBody>
      </p:sp>
      <p:sp>
        <p:nvSpPr>
          <p:cNvPr id="101" name="object 101"/>
          <p:cNvSpPr txBox="1"/>
          <p:nvPr/>
        </p:nvSpPr>
        <p:spPr>
          <a:xfrm>
            <a:off x="972616" y="5425541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86765" y="1408303"/>
            <a:ext cx="5645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b="1" spc="-2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493166" y="6205220"/>
            <a:ext cx="3505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600" b="1" spc="-25">
                <a:solidFill>
                  <a:srgbClr val="FFFFFF"/>
                </a:solidFill>
                <a:latin typeface="Arial"/>
                <a:cs typeface="Arial"/>
              </a:rPr>
              <a:t>RIP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18616" y="335279"/>
            <a:ext cx="694486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59155">
              <a:lnSpc>
                <a:spcPct val="100000"/>
              </a:lnSpc>
              <a:spcBef>
                <a:spcPts val="105"/>
              </a:spcBef>
            </a:pPr>
            <a:r>
              <a:t>Carte</a:t>
            </a:r>
            <a:r>
              <a:rPr spc="-35"/>
              <a:t> </a:t>
            </a:r>
            <a:r>
              <a:t>d’identité</a:t>
            </a:r>
            <a:r>
              <a:rPr spc="-60"/>
              <a:t> </a:t>
            </a:r>
            <a:r>
              <a:t>de</a:t>
            </a:r>
            <a:r>
              <a:rPr spc="-30"/>
              <a:t> </a:t>
            </a:r>
            <a:r>
              <a:rPr spc="-20"/>
              <a:t>OSPF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41019" y="1510283"/>
            <a:ext cx="7810500" cy="5105400"/>
            <a:chOff x="541019" y="1510283"/>
            <a:chExt cx="7810500" cy="51054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687067"/>
              <a:ext cx="242315" cy="2529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01039" y="1510283"/>
              <a:ext cx="3982212" cy="6797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2089403"/>
              <a:ext cx="242315" cy="25298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039" y="1912619"/>
              <a:ext cx="1591056" cy="67970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2491739"/>
              <a:ext cx="242315" cy="25298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1039" y="2314955"/>
              <a:ext cx="2077212" cy="67970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2894075"/>
              <a:ext cx="242315" cy="25298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1039" y="2717291"/>
              <a:ext cx="931163" cy="67970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3296411"/>
              <a:ext cx="242315" cy="25298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01039" y="3119627"/>
              <a:ext cx="1962912" cy="67970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3698748"/>
              <a:ext cx="242315" cy="25298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01039" y="3521963"/>
              <a:ext cx="1588008" cy="67970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3663" y="3521963"/>
              <a:ext cx="507492" cy="67970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985772" y="3521963"/>
              <a:ext cx="1117091" cy="67970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4101083"/>
              <a:ext cx="242315" cy="25298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01039" y="3924300"/>
              <a:ext cx="4489704" cy="6797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4503419"/>
              <a:ext cx="242315" cy="25298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01039" y="4326635"/>
              <a:ext cx="912876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4905755"/>
              <a:ext cx="242315" cy="25298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01039" y="4728972"/>
              <a:ext cx="1845564" cy="6797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5308092"/>
              <a:ext cx="242315" cy="25298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01039" y="5131307"/>
              <a:ext cx="594360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73836" y="5131307"/>
              <a:ext cx="1133856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42543" y="5698236"/>
              <a:ext cx="239268" cy="24993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02563" y="5521451"/>
              <a:ext cx="5387340" cy="67665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687567" y="5548883"/>
              <a:ext cx="949452" cy="67665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234684" y="5548883"/>
              <a:ext cx="768095" cy="67665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783323" y="5548883"/>
              <a:ext cx="1316735" cy="67665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780019" y="5521451"/>
              <a:ext cx="571500" cy="67665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6112763"/>
              <a:ext cx="242315" cy="25298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1039" y="5935980"/>
              <a:ext cx="643128" cy="67970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1694687"/>
              <a:ext cx="202692" cy="21336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2097023"/>
              <a:ext cx="202692" cy="21336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2499359"/>
              <a:ext cx="202692" cy="21336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2901695"/>
              <a:ext cx="202692" cy="21336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3304032"/>
              <a:ext cx="202692" cy="21336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3706367"/>
              <a:ext cx="202692" cy="21336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4108704"/>
              <a:ext cx="202692" cy="21336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4511039"/>
              <a:ext cx="202692" cy="21336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4913375"/>
              <a:ext cx="202692" cy="21336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5315712"/>
              <a:ext cx="202692" cy="21335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5704331"/>
              <a:ext cx="202692" cy="21335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8639" y="6120383"/>
              <a:ext cx="202692" cy="213359"/>
            </a:xfrm>
            <a:prstGeom prst="rect">
              <a:avLst/>
            </a:prstGeom>
          </p:spPr>
        </p:pic>
      </p:grpSp>
      <p:sp>
        <p:nvSpPr>
          <p:cNvPr id="60" name="object 60"/>
          <p:cNvSpPr txBox="1"/>
          <p:nvPr/>
        </p:nvSpPr>
        <p:spPr>
          <a:xfrm>
            <a:off x="878839" y="1552321"/>
            <a:ext cx="7273925" cy="4855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677285">
              <a:lnSpc>
                <a:spcPct val="1101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Standard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Propriétaire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 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standard</a:t>
            </a:r>
            <a:endParaRPr sz="2400">
              <a:latin typeface="Arial"/>
              <a:cs typeface="Arial"/>
            </a:endParaRPr>
          </a:p>
          <a:p>
            <a:pPr marL="12700" marR="5581015">
              <a:lnSpc>
                <a:spcPct val="11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IGP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EGP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 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IGP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DV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LS</a:t>
            </a:r>
            <a:r>
              <a:rPr sz="240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: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Link-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State</a:t>
            </a:r>
            <a:endParaRPr sz="2400">
              <a:latin typeface="Arial"/>
              <a:cs typeface="Arial"/>
            </a:endParaRPr>
          </a:p>
          <a:p>
            <a:pPr marL="12700" marR="3169920">
              <a:lnSpc>
                <a:spcPts val="3170"/>
              </a:lnSpc>
              <a:spcBef>
                <a:spcPts val="15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Distance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administrative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AD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 </a:t>
            </a:r>
            <a:r>
              <a:rPr sz="2400" spc="-25">
                <a:solidFill>
                  <a:srgbClr val="FFFF00"/>
                </a:solidFill>
                <a:latin typeface="Arial"/>
                <a:cs typeface="Arial"/>
              </a:rPr>
              <a:t>110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Σ</a:t>
            </a:r>
            <a:r>
              <a:rPr sz="24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coûts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Lettre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qui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identifie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protocole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66"/>
                </a:solidFill>
                <a:latin typeface="Courier New"/>
                <a:cs typeface="Courier New"/>
              </a:rPr>
              <a:t>sh</a:t>
            </a:r>
            <a:r>
              <a:rPr sz="2400" spc="-7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400">
                <a:solidFill>
                  <a:srgbClr val="FFFF66"/>
                </a:solidFill>
                <a:latin typeface="Courier New"/>
                <a:cs typeface="Courier New"/>
              </a:rPr>
              <a:t>ip</a:t>
            </a:r>
            <a:r>
              <a:rPr sz="2400" spc="-60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400" spc="-10">
                <a:solidFill>
                  <a:srgbClr val="FFFF66"/>
                </a:solidFill>
                <a:latin typeface="Courier New"/>
                <a:cs typeface="Courier New"/>
              </a:rPr>
              <a:t>route</a:t>
            </a:r>
            <a:r>
              <a:rPr sz="2400" spc="-79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O</a:t>
            </a:r>
            <a:endParaRPr sz="2400">
              <a:latin typeface="Arial"/>
              <a:cs typeface="Arial"/>
            </a:endParaRPr>
          </a:p>
        </p:txBody>
      </p:sp>
      <p:sp>
        <p:nvSpPr>
          <p:cNvPr id="61" name="object 6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</a:t>
            </a:fld>
            <a:endParaRPr spc="-25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755650" y="3213100"/>
            <a:ext cx="936625" cy="1295400"/>
          </a:xfrm>
          <a:custGeom>
            <a:avLst/>
            <a:gdLst/>
            <a:ahLst/>
            <a:cxnLst/>
            <a:rect l="l" t="t" r="r" b="b"/>
            <a:pathLst>
              <a:path w="936625" h="1295400">
                <a:moveTo>
                  <a:pt x="936625" y="1295400"/>
                </a:moveTo>
                <a:lnTo>
                  <a:pt x="0" y="1295400"/>
                </a:lnTo>
              </a:path>
              <a:path w="936625" h="1295400">
                <a:moveTo>
                  <a:pt x="0" y="1295400"/>
                </a:moveTo>
                <a:lnTo>
                  <a:pt x="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7087" y="2133600"/>
            <a:ext cx="215900" cy="790575"/>
          </a:xfrm>
          <a:custGeom>
            <a:avLst/>
            <a:gdLst/>
            <a:ahLst/>
            <a:cxnLst/>
            <a:rect l="l" t="t" r="r" b="b"/>
            <a:pathLst>
              <a:path w="215900" h="790575">
                <a:moveTo>
                  <a:pt x="0" y="790575"/>
                </a:moveTo>
                <a:lnTo>
                  <a:pt x="2159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95576" y="4076700"/>
            <a:ext cx="431800" cy="360680"/>
          </a:xfrm>
          <a:custGeom>
            <a:avLst/>
            <a:gdLst/>
            <a:ahLst/>
            <a:cxnLst/>
            <a:rect l="l" t="t" r="r" b="b"/>
            <a:pathLst>
              <a:path w="431800" h="360679">
                <a:moveTo>
                  <a:pt x="0" y="360425"/>
                </a:moveTo>
                <a:lnTo>
                  <a:pt x="4318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59176" y="3716401"/>
            <a:ext cx="433705" cy="649605"/>
          </a:xfrm>
          <a:custGeom>
            <a:avLst/>
            <a:gdLst/>
            <a:ahLst/>
            <a:cxnLst/>
            <a:rect l="l" t="t" r="r" b="b"/>
            <a:pathLst>
              <a:path w="433704" h="649604">
                <a:moveTo>
                  <a:pt x="0" y="288798"/>
                </a:moveTo>
                <a:lnTo>
                  <a:pt x="288925" y="288925"/>
                </a:lnTo>
              </a:path>
              <a:path w="433704" h="649604">
                <a:moveTo>
                  <a:pt x="288925" y="0"/>
                </a:moveTo>
                <a:lnTo>
                  <a:pt x="288925" y="649224"/>
                </a:lnTo>
              </a:path>
              <a:path w="433704" h="649604">
                <a:moveTo>
                  <a:pt x="288925" y="0"/>
                </a:moveTo>
                <a:lnTo>
                  <a:pt x="433324" y="0"/>
                </a:lnTo>
              </a:path>
              <a:path w="433704" h="649604">
                <a:moveTo>
                  <a:pt x="288925" y="215900"/>
                </a:moveTo>
                <a:lnTo>
                  <a:pt x="433324" y="215900"/>
                </a:lnTo>
              </a:path>
              <a:path w="433704" h="649604">
                <a:moveTo>
                  <a:pt x="288925" y="431673"/>
                </a:moveTo>
                <a:lnTo>
                  <a:pt x="433324" y="431800"/>
                </a:lnTo>
              </a:path>
              <a:path w="433704" h="649604">
                <a:moveTo>
                  <a:pt x="288925" y="647700"/>
                </a:moveTo>
                <a:lnTo>
                  <a:pt x="433324" y="64770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376237" y="335279"/>
            <a:ext cx="7221220" cy="5057775"/>
            <a:chOff x="376237" y="335279"/>
            <a:chExt cx="7221220" cy="5057775"/>
          </a:xfrm>
        </p:grpSpPr>
        <p:sp>
          <p:nvSpPr>
            <p:cNvPr id="19" name="object 19"/>
            <p:cNvSpPr/>
            <p:nvPr/>
          </p:nvSpPr>
          <p:spPr>
            <a:xfrm>
              <a:off x="395287" y="3068700"/>
              <a:ext cx="3385185" cy="0"/>
            </a:xfrm>
            <a:custGeom>
              <a:avLst/>
              <a:gdLst/>
              <a:ahLst/>
              <a:cxnLst/>
              <a:rect l="l" t="t" r="r" b="b"/>
              <a:pathLst>
                <a:path w="3385185">
                  <a:moveTo>
                    <a:pt x="0" y="0"/>
                  </a:moveTo>
                  <a:lnTo>
                    <a:pt x="3384613" y="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5287" y="1341501"/>
              <a:ext cx="3384550" cy="4032250"/>
            </a:xfrm>
            <a:custGeom>
              <a:avLst/>
              <a:gdLst/>
              <a:ahLst/>
              <a:cxnLst/>
              <a:rect l="l" t="t" r="r" b="b"/>
              <a:pathLst>
                <a:path w="3384550" h="4032250">
                  <a:moveTo>
                    <a:pt x="0" y="4032250"/>
                  </a:moveTo>
                  <a:lnTo>
                    <a:pt x="3384550" y="4032250"/>
                  </a:lnTo>
                  <a:lnTo>
                    <a:pt x="3384550" y="0"/>
                  </a:lnTo>
                  <a:lnTo>
                    <a:pt x="0" y="0"/>
                  </a:lnTo>
                  <a:lnTo>
                    <a:pt x="0" y="403225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84960" y="335279"/>
              <a:ext cx="6012179" cy="123139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25245">
              <a:lnSpc>
                <a:spcPct val="100000"/>
              </a:lnSpc>
              <a:spcBef>
                <a:spcPts val="105"/>
              </a:spcBef>
            </a:pPr>
            <a:r>
              <a:t>Intérêts</a:t>
            </a:r>
            <a:r>
              <a:rPr spc="10"/>
              <a:t> </a:t>
            </a:r>
            <a:r>
              <a:t>des</a:t>
            </a:r>
            <a:r>
              <a:rPr spc="5"/>
              <a:t> </a:t>
            </a:r>
            <a:r>
              <a:t>Aires</a:t>
            </a:r>
            <a:r>
              <a:rPr spc="-15"/>
              <a:t> </a:t>
            </a:r>
            <a:r>
              <a:rPr spc="-25"/>
              <a:t>1/3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3863340" y="1287780"/>
            <a:ext cx="4820920" cy="1411605"/>
            <a:chOff x="3863340" y="1287780"/>
            <a:chExt cx="4820920" cy="1411605"/>
          </a:xfrm>
        </p:grpSpPr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1464564"/>
              <a:ext cx="242315" cy="25298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23360" y="1287780"/>
              <a:ext cx="1152143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70120" y="1287780"/>
              <a:ext cx="1403603" cy="6797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768340" y="1287780"/>
              <a:ext cx="2560319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23360" y="1653540"/>
              <a:ext cx="4660392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23360" y="2019300"/>
              <a:ext cx="2284476" cy="67970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902452" y="2019300"/>
              <a:ext cx="507491" cy="67970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004560" y="2019300"/>
              <a:ext cx="1661160" cy="67970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71341" y="1472565"/>
              <a:ext cx="202691" cy="213360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4202048" y="1367154"/>
            <a:ext cx="41941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R31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internal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)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va</a:t>
            </a:r>
            <a:r>
              <a:rPr sz="2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générer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au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moins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LSA,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chacun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ses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sous-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réseaux.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1153667" y="1988058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63702" y="1327213"/>
            <a:ext cx="1602105" cy="4060825"/>
            <a:chOff x="463702" y="1327213"/>
            <a:chExt cx="1602105" cy="4060825"/>
          </a:xfrm>
        </p:grpSpPr>
        <p:pic>
          <p:nvPicPr>
            <p:cNvPr id="47" name="object 4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70052" y="3022980"/>
              <a:ext cx="788682" cy="23126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470052" y="302298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68312" y="29748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69188" y="2974860"/>
              <a:ext cx="787793" cy="164960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8" y="229402"/>
                  </a:lnTo>
                  <a:lnTo>
                    <a:pt x="531941" y="224026"/>
                  </a:lnTo>
                  <a:lnTo>
                    <a:pt x="593373" y="215467"/>
                  </a:lnTo>
                  <a:lnTo>
                    <a:pt x="648410" y="204051"/>
                  </a:lnTo>
                  <a:lnTo>
                    <a:pt x="695938" y="190105"/>
                  </a:lnTo>
                  <a:lnTo>
                    <a:pt x="734843" y="173957"/>
                  </a:lnTo>
                  <a:lnTo>
                    <a:pt x="782329" y="136362"/>
                  </a:lnTo>
                  <a:lnTo>
                    <a:pt x="788682" y="115570"/>
                  </a:lnTo>
                  <a:lnTo>
                    <a:pt x="782329" y="94782"/>
                  </a:lnTo>
                  <a:lnTo>
                    <a:pt x="734843" y="57215"/>
                  </a:lnTo>
                  <a:lnTo>
                    <a:pt x="695938" y="41087"/>
                  </a:lnTo>
                  <a:lnTo>
                    <a:pt x="648410" y="27163"/>
                  </a:lnTo>
                  <a:lnTo>
                    <a:pt x="593373" y="15766"/>
                  </a:lnTo>
                  <a:lnTo>
                    <a:pt x="531941" y="7224"/>
                  </a:lnTo>
                  <a:lnTo>
                    <a:pt x="465228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88708" y="28841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257" y="157099"/>
                  </a:moveTo>
                  <a:lnTo>
                    <a:pt x="402704" y="111506"/>
                  </a:lnTo>
                  <a:lnTo>
                    <a:pt x="474738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38" y="173609"/>
                  </a:lnTo>
                  <a:lnTo>
                    <a:pt x="532257" y="157099"/>
                  </a:lnTo>
                  <a:close/>
                </a:path>
                <a:path w="542290" h="173989">
                  <a:moveTo>
                    <a:pt x="541769" y="45339"/>
                  </a:moveTo>
                  <a:lnTo>
                    <a:pt x="508254" y="4064"/>
                  </a:lnTo>
                  <a:lnTo>
                    <a:pt x="345173" y="4064"/>
                  </a:lnTo>
                  <a:lnTo>
                    <a:pt x="412445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69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81723" y="28745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85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57" y="157226"/>
                  </a:moveTo>
                  <a:lnTo>
                    <a:pt x="403618" y="111760"/>
                  </a:lnTo>
                  <a:lnTo>
                    <a:pt x="475475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45" y="124206"/>
                  </a:lnTo>
                  <a:lnTo>
                    <a:pt x="475475" y="173736"/>
                  </a:lnTo>
                  <a:lnTo>
                    <a:pt x="533057" y="157226"/>
                  </a:lnTo>
                  <a:close/>
                </a:path>
                <a:path w="542925" h="173989">
                  <a:moveTo>
                    <a:pt x="542658" y="45847"/>
                  </a:moveTo>
                  <a:lnTo>
                    <a:pt x="508901" y="4445"/>
                  </a:lnTo>
                  <a:lnTo>
                    <a:pt x="346049" y="4445"/>
                  </a:lnTo>
                  <a:lnTo>
                    <a:pt x="413092" y="16891"/>
                  </a:lnTo>
                  <a:lnTo>
                    <a:pt x="283540" y="62103"/>
                  </a:lnTo>
                  <a:lnTo>
                    <a:pt x="341071" y="78613"/>
                  </a:lnTo>
                  <a:lnTo>
                    <a:pt x="480136" y="29337"/>
                  </a:lnTo>
                  <a:lnTo>
                    <a:pt x="542658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70052" y="29740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257858" y="29723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51050" y="1341500"/>
              <a:ext cx="0" cy="4032250"/>
            </a:xfrm>
            <a:custGeom>
              <a:avLst/>
              <a:gdLst/>
              <a:ahLst/>
              <a:cxnLst/>
              <a:rect l="l" t="t" r="r" b="b"/>
              <a:pathLst>
                <a:path h="4032250">
                  <a:moveTo>
                    <a:pt x="0" y="0"/>
                  </a:moveTo>
                  <a:lnTo>
                    <a:pt x="0" y="403225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134465" y="2665857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065337" y="2665857"/>
            <a:ext cx="16954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337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347722" y="3255009"/>
            <a:ext cx="577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121765" y="3255009"/>
            <a:ext cx="577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1687702" y="3816350"/>
            <a:ext cx="1530350" cy="884555"/>
            <a:chOff x="1687702" y="3816350"/>
            <a:chExt cx="1530350" cy="884555"/>
          </a:xfrm>
        </p:grpSpPr>
        <p:pic>
          <p:nvPicPr>
            <p:cNvPr id="63" name="object 6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694052" y="4462780"/>
              <a:ext cx="788670" cy="231267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694052" y="446278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692274" y="44147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806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806" y="164960"/>
                  </a:lnTo>
                  <a:lnTo>
                    <a:pt x="787806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693163" y="4414786"/>
              <a:ext cx="787806" cy="164960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812671" y="43239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826" y="107569"/>
                  </a:moveTo>
                  <a:lnTo>
                    <a:pt x="201295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295" y="169418"/>
                  </a:lnTo>
                  <a:lnTo>
                    <a:pt x="129540" y="152908"/>
                  </a:lnTo>
                  <a:lnTo>
                    <a:pt x="258826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074" y="45339"/>
                  </a:lnTo>
                  <a:lnTo>
                    <a:pt x="72009" y="0"/>
                  </a:lnTo>
                  <a:lnTo>
                    <a:pt x="14478" y="16637"/>
                  </a:lnTo>
                  <a:lnTo>
                    <a:pt x="143764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257" y="157226"/>
                  </a:moveTo>
                  <a:lnTo>
                    <a:pt x="402717" y="111633"/>
                  </a:lnTo>
                  <a:lnTo>
                    <a:pt x="474726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360" y="124079"/>
                  </a:lnTo>
                  <a:lnTo>
                    <a:pt x="474726" y="173736"/>
                  </a:lnTo>
                  <a:lnTo>
                    <a:pt x="532257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254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829" y="61976"/>
                  </a:lnTo>
                  <a:lnTo>
                    <a:pt x="340360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805686" y="43144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310" y="140335"/>
                  </a:lnTo>
                  <a:lnTo>
                    <a:pt x="0" y="123825"/>
                  </a:lnTo>
                  <a:lnTo>
                    <a:pt x="33782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859" y="16510"/>
                  </a:lnTo>
                  <a:lnTo>
                    <a:pt x="144526" y="61722"/>
                  </a:lnTo>
                  <a:lnTo>
                    <a:pt x="77216" y="74168"/>
                  </a:lnTo>
                  <a:lnTo>
                    <a:pt x="240411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488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488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671" y="45720"/>
                  </a:moveTo>
                  <a:lnTo>
                    <a:pt x="508889" y="4318"/>
                  </a:lnTo>
                  <a:lnTo>
                    <a:pt x="346075" y="4318"/>
                  </a:lnTo>
                  <a:lnTo>
                    <a:pt x="413131" y="16764"/>
                  </a:lnTo>
                  <a:lnTo>
                    <a:pt x="283591" y="61976"/>
                  </a:lnTo>
                  <a:lnTo>
                    <a:pt x="341122" y="78486"/>
                  </a:lnTo>
                  <a:lnTo>
                    <a:pt x="480187" y="29210"/>
                  </a:lnTo>
                  <a:lnTo>
                    <a:pt x="542671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694052" y="441388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481833" y="4412233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2651" y="3992879"/>
              <a:ext cx="788670" cy="231267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2422651" y="3992879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421001" y="39448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421762" y="3944886"/>
              <a:ext cx="787793" cy="164960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541270" y="38540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569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908"/>
                  </a:lnTo>
                  <a:lnTo>
                    <a:pt x="258953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637"/>
                  </a:lnTo>
                  <a:lnTo>
                    <a:pt x="143891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226"/>
                  </a:moveTo>
                  <a:lnTo>
                    <a:pt x="402717" y="111633"/>
                  </a:lnTo>
                  <a:lnTo>
                    <a:pt x="474853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487" y="124079"/>
                  </a:lnTo>
                  <a:lnTo>
                    <a:pt x="474853" y="173736"/>
                  </a:lnTo>
                  <a:lnTo>
                    <a:pt x="532384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956" y="61976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534412" y="38445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722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361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361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544" y="45720"/>
                  </a:moveTo>
                  <a:lnTo>
                    <a:pt x="508889" y="4318"/>
                  </a:lnTo>
                  <a:lnTo>
                    <a:pt x="345948" y="4318"/>
                  </a:lnTo>
                  <a:lnTo>
                    <a:pt x="413004" y="16764"/>
                  </a:lnTo>
                  <a:lnTo>
                    <a:pt x="283464" y="61976"/>
                  </a:lnTo>
                  <a:lnTo>
                    <a:pt x="340995" y="78486"/>
                  </a:lnTo>
                  <a:lnTo>
                    <a:pt x="480060" y="29210"/>
                  </a:lnTo>
                  <a:lnTo>
                    <a:pt x="542544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422651" y="3943985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210433" y="394233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753567" y="3064509"/>
            <a:ext cx="2197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2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977644" y="4034790"/>
            <a:ext cx="1033780" cy="678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R31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80"/>
              </a:spcBef>
            </a:pP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2399220" y="4195762"/>
            <a:ext cx="717550" cy="642620"/>
            <a:chOff x="2399220" y="4195762"/>
            <a:chExt cx="717550" cy="642620"/>
          </a:xfrm>
        </p:grpSpPr>
        <p:sp>
          <p:nvSpPr>
            <p:cNvPr id="86" name="object 86"/>
            <p:cNvSpPr/>
            <p:nvPr/>
          </p:nvSpPr>
          <p:spPr>
            <a:xfrm>
              <a:off x="2403982" y="4200525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02844" y="0"/>
                  </a:moveTo>
                  <a:lnTo>
                    <a:pt x="66675" y="271652"/>
                  </a:lnTo>
                  <a:lnTo>
                    <a:pt x="0" y="418464"/>
                  </a:lnTo>
                  <a:lnTo>
                    <a:pt x="157480" y="384048"/>
                  </a:lnTo>
                  <a:lnTo>
                    <a:pt x="493649" y="112394"/>
                  </a:lnTo>
                  <a:lnTo>
                    <a:pt x="336169" y="146812"/>
                  </a:lnTo>
                  <a:lnTo>
                    <a:pt x="402844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403982" y="4200525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93649" y="112394"/>
                  </a:moveTo>
                  <a:lnTo>
                    <a:pt x="157480" y="384048"/>
                  </a:lnTo>
                  <a:lnTo>
                    <a:pt x="0" y="418464"/>
                  </a:lnTo>
                  <a:lnTo>
                    <a:pt x="66675" y="271652"/>
                  </a:lnTo>
                  <a:lnTo>
                    <a:pt x="402844" y="0"/>
                  </a:lnTo>
                  <a:lnTo>
                    <a:pt x="336169" y="146812"/>
                  </a:lnTo>
                  <a:lnTo>
                    <a:pt x="493649" y="112394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475483" y="4272026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02717" y="0"/>
                  </a:moveTo>
                  <a:lnTo>
                    <a:pt x="66548" y="271653"/>
                  </a:lnTo>
                  <a:lnTo>
                    <a:pt x="0" y="418338"/>
                  </a:lnTo>
                  <a:lnTo>
                    <a:pt x="157353" y="384048"/>
                  </a:lnTo>
                  <a:lnTo>
                    <a:pt x="493522" y="112394"/>
                  </a:lnTo>
                  <a:lnTo>
                    <a:pt x="336169" y="146685"/>
                  </a:lnTo>
                  <a:lnTo>
                    <a:pt x="402717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475483" y="4272026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93522" y="112394"/>
                  </a:moveTo>
                  <a:lnTo>
                    <a:pt x="157353" y="384048"/>
                  </a:lnTo>
                  <a:lnTo>
                    <a:pt x="0" y="418338"/>
                  </a:lnTo>
                  <a:lnTo>
                    <a:pt x="66548" y="271653"/>
                  </a:lnTo>
                  <a:lnTo>
                    <a:pt x="402717" y="0"/>
                  </a:lnTo>
                  <a:lnTo>
                    <a:pt x="336169" y="146685"/>
                  </a:lnTo>
                  <a:lnTo>
                    <a:pt x="493522" y="112394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546857" y="4343400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02844" y="0"/>
                  </a:moveTo>
                  <a:lnTo>
                    <a:pt x="66675" y="271652"/>
                  </a:lnTo>
                  <a:lnTo>
                    <a:pt x="0" y="418464"/>
                  </a:lnTo>
                  <a:lnTo>
                    <a:pt x="157480" y="384048"/>
                  </a:lnTo>
                  <a:lnTo>
                    <a:pt x="493649" y="112394"/>
                  </a:lnTo>
                  <a:lnTo>
                    <a:pt x="336169" y="146812"/>
                  </a:lnTo>
                  <a:lnTo>
                    <a:pt x="402844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546857" y="4343400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93649" y="112394"/>
                  </a:moveTo>
                  <a:lnTo>
                    <a:pt x="157480" y="384048"/>
                  </a:lnTo>
                  <a:lnTo>
                    <a:pt x="0" y="418464"/>
                  </a:lnTo>
                  <a:lnTo>
                    <a:pt x="66675" y="271652"/>
                  </a:lnTo>
                  <a:lnTo>
                    <a:pt x="402844" y="0"/>
                  </a:lnTo>
                  <a:lnTo>
                    <a:pt x="336169" y="146812"/>
                  </a:lnTo>
                  <a:lnTo>
                    <a:pt x="493649" y="112394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618358" y="4414900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02717" y="0"/>
                  </a:moveTo>
                  <a:lnTo>
                    <a:pt x="66548" y="271653"/>
                  </a:lnTo>
                  <a:lnTo>
                    <a:pt x="0" y="418338"/>
                  </a:lnTo>
                  <a:lnTo>
                    <a:pt x="157353" y="384048"/>
                  </a:lnTo>
                  <a:lnTo>
                    <a:pt x="493522" y="112394"/>
                  </a:lnTo>
                  <a:lnTo>
                    <a:pt x="336169" y="146685"/>
                  </a:lnTo>
                  <a:lnTo>
                    <a:pt x="402717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618358" y="4414900"/>
              <a:ext cx="494030" cy="418465"/>
            </a:xfrm>
            <a:custGeom>
              <a:avLst/>
              <a:gdLst/>
              <a:ahLst/>
              <a:cxnLst/>
              <a:rect l="l" t="t" r="r" b="b"/>
              <a:pathLst>
                <a:path w="494030" h="418464">
                  <a:moveTo>
                    <a:pt x="493522" y="112394"/>
                  </a:moveTo>
                  <a:lnTo>
                    <a:pt x="157353" y="384048"/>
                  </a:lnTo>
                  <a:lnTo>
                    <a:pt x="0" y="418338"/>
                  </a:lnTo>
                  <a:lnTo>
                    <a:pt x="66548" y="271653"/>
                  </a:lnTo>
                  <a:lnTo>
                    <a:pt x="402717" y="0"/>
                  </a:lnTo>
                  <a:lnTo>
                    <a:pt x="336169" y="146685"/>
                  </a:lnTo>
                  <a:lnTo>
                    <a:pt x="493522" y="112394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4" name="object 9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40</a:t>
            </a:fld>
            <a:endParaRPr spc="-25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755650" y="3213100"/>
            <a:ext cx="936625" cy="1295400"/>
          </a:xfrm>
          <a:custGeom>
            <a:avLst/>
            <a:gdLst/>
            <a:ahLst/>
            <a:cxnLst/>
            <a:rect l="l" t="t" r="r" b="b"/>
            <a:pathLst>
              <a:path w="936625" h="1295400">
                <a:moveTo>
                  <a:pt x="936625" y="1295400"/>
                </a:moveTo>
                <a:lnTo>
                  <a:pt x="0" y="1295400"/>
                </a:lnTo>
              </a:path>
              <a:path w="936625" h="1295400">
                <a:moveTo>
                  <a:pt x="0" y="1295400"/>
                </a:moveTo>
                <a:lnTo>
                  <a:pt x="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7087" y="2133600"/>
            <a:ext cx="215900" cy="790575"/>
          </a:xfrm>
          <a:custGeom>
            <a:avLst/>
            <a:gdLst/>
            <a:ahLst/>
            <a:cxnLst/>
            <a:rect l="l" t="t" r="r" b="b"/>
            <a:pathLst>
              <a:path w="215900" h="790575">
                <a:moveTo>
                  <a:pt x="0" y="790575"/>
                </a:moveTo>
                <a:lnTo>
                  <a:pt x="2159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95576" y="4076700"/>
            <a:ext cx="431800" cy="360680"/>
          </a:xfrm>
          <a:custGeom>
            <a:avLst/>
            <a:gdLst/>
            <a:ahLst/>
            <a:cxnLst/>
            <a:rect l="l" t="t" r="r" b="b"/>
            <a:pathLst>
              <a:path w="431800" h="360679">
                <a:moveTo>
                  <a:pt x="0" y="360425"/>
                </a:moveTo>
                <a:lnTo>
                  <a:pt x="4318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59176" y="3716401"/>
            <a:ext cx="433705" cy="649605"/>
          </a:xfrm>
          <a:custGeom>
            <a:avLst/>
            <a:gdLst/>
            <a:ahLst/>
            <a:cxnLst/>
            <a:rect l="l" t="t" r="r" b="b"/>
            <a:pathLst>
              <a:path w="433704" h="649604">
                <a:moveTo>
                  <a:pt x="0" y="288798"/>
                </a:moveTo>
                <a:lnTo>
                  <a:pt x="288925" y="288925"/>
                </a:lnTo>
              </a:path>
              <a:path w="433704" h="649604">
                <a:moveTo>
                  <a:pt x="288925" y="0"/>
                </a:moveTo>
                <a:lnTo>
                  <a:pt x="288925" y="649224"/>
                </a:lnTo>
              </a:path>
              <a:path w="433704" h="649604">
                <a:moveTo>
                  <a:pt x="288925" y="0"/>
                </a:moveTo>
                <a:lnTo>
                  <a:pt x="433324" y="0"/>
                </a:lnTo>
              </a:path>
              <a:path w="433704" h="649604">
                <a:moveTo>
                  <a:pt x="288925" y="215900"/>
                </a:moveTo>
                <a:lnTo>
                  <a:pt x="433324" y="215900"/>
                </a:lnTo>
              </a:path>
              <a:path w="433704" h="649604">
                <a:moveTo>
                  <a:pt x="288925" y="431673"/>
                </a:moveTo>
                <a:lnTo>
                  <a:pt x="433324" y="431800"/>
                </a:lnTo>
              </a:path>
              <a:path w="433704" h="649604">
                <a:moveTo>
                  <a:pt x="288925" y="647700"/>
                </a:moveTo>
                <a:lnTo>
                  <a:pt x="433324" y="64770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376237" y="335279"/>
            <a:ext cx="7221220" cy="5057775"/>
            <a:chOff x="376237" y="335279"/>
            <a:chExt cx="7221220" cy="5057775"/>
          </a:xfrm>
        </p:grpSpPr>
        <p:sp>
          <p:nvSpPr>
            <p:cNvPr id="19" name="object 19"/>
            <p:cNvSpPr/>
            <p:nvPr/>
          </p:nvSpPr>
          <p:spPr>
            <a:xfrm>
              <a:off x="395287" y="3068700"/>
              <a:ext cx="3385185" cy="0"/>
            </a:xfrm>
            <a:custGeom>
              <a:avLst/>
              <a:gdLst/>
              <a:ahLst/>
              <a:cxnLst/>
              <a:rect l="l" t="t" r="r" b="b"/>
              <a:pathLst>
                <a:path w="3385185">
                  <a:moveTo>
                    <a:pt x="0" y="0"/>
                  </a:moveTo>
                  <a:lnTo>
                    <a:pt x="3384613" y="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5287" y="1341501"/>
              <a:ext cx="3384550" cy="4032250"/>
            </a:xfrm>
            <a:custGeom>
              <a:avLst/>
              <a:gdLst/>
              <a:ahLst/>
              <a:cxnLst/>
              <a:rect l="l" t="t" r="r" b="b"/>
              <a:pathLst>
                <a:path w="3384550" h="4032250">
                  <a:moveTo>
                    <a:pt x="0" y="4032250"/>
                  </a:moveTo>
                  <a:lnTo>
                    <a:pt x="3384550" y="4032250"/>
                  </a:lnTo>
                  <a:lnTo>
                    <a:pt x="3384550" y="0"/>
                  </a:lnTo>
                  <a:lnTo>
                    <a:pt x="0" y="0"/>
                  </a:lnTo>
                  <a:lnTo>
                    <a:pt x="0" y="403225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84960" y="335279"/>
              <a:ext cx="6012179" cy="123139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25245">
              <a:lnSpc>
                <a:spcPct val="100000"/>
              </a:lnSpc>
              <a:spcBef>
                <a:spcPts val="105"/>
              </a:spcBef>
            </a:pPr>
            <a:r>
              <a:t>Intérêts</a:t>
            </a:r>
            <a:r>
              <a:rPr spc="10"/>
              <a:t> </a:t>
            </a:r>
            <a:r>
              <a:t>des</a:t>
            </a:r>
            <a:r>
              <a:rPr spc="5"/>
              <a:t> </a:t>
            </a:r>
            <a:r>
              <a:t>Aires</a:t>
            </a:r>
            <a:r>
              <a:rPr spc="-15"/>
              <a:t> </a:t>
            </a:r>
            <a:r>
              <a:rPr spc="-25"/>
              <a:t>2/3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3863340" y="1287780"/>
            <a:ext cx="4718685" cy="1411605"/>
            <a:chOff x="3863340" y="1287780"/>
            <a:chExt cx="4718685" cy="1411605"/>
          </a:xfrm>
        </p:grpSpPr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1464564"/>
              <a:ext cx="242315" cy="25298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23360" y="1287780"/>
              <a:ext cx="981456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599432" y="1287780"/>
              <a:ext cx="1030224" cy="6797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24272" y="1287780"/>
              <a:ext cx="2932176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23360" y="1653540"/>
              <a:ext cx="1048512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666488" y="1653540"/>
              <a:ext cx="507491" cy="67970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768596" y="1653540"/>
              <a:ext cx="3710940" cy="67970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074152" y="1653540"/>
              <a:ext cx="507492" cy="67970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023360" y="2019300"/>
              <a:ext cx="1421891" cy="67970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71341" y="1472565"/>
              <a:ext cx="202691" cy="213360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4202048" y="1367154"/>
            <a:ext cx="417893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R3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ABR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)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va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résumer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4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sous-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réseaux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seul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sous- réseau.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153667" y="1988058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463702" y="1327213"/>
            <a:ext cx="1602105" cy="4060825"/>
            <a:chOff x="463702" y="1327213"/>
            <a:chExt cx="1602105" cy="4060825"/>
          </a:xfrm>
        </p:grpSpPr>
        <p:pic>
          <p:nvPicPr>
            <p:cNvPr id="48" name="object 4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70052" y="3022980"/>
              <a:ext cx="788682" cy="231267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70052" y="302298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68312" y="29748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69188" y="2974860"/>
              <a:ext cx="787793" cy="16496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8" y="229402"/>
                  </a:lnTo>
                  <a:lnTo>
                    <a:pt x="531941" y="224026"/>
                  </a:lnTo>
                  <a:lnTo>
                    <a:pt x="593373" y="215467"/>
                  </a:lnTo>
                  <a:lnTo>
                    <a:pt x="648410" y="204051"/>
                  </a:lnTo>
                  <a:lnTo>
                    <a:pt x="695938" y="190105"/>
                  </a:lnTo>
                  <a:lnTo>
                    <a:pt x="734843" y="173957"/>
                  </a:lnTo>
                  <a:lnTo>
                    <a:pt x="782329" y="136362"/>
                  </a:lnTo>
                  <a:lnTo>
                    <a:pt x="788682" y="115570"/>
                  </a:lnTo>
                  <a:lnTo>
                    <a:pt x="782329" y="94782"/>
                  </a:lnTo>
                  <a:lnTo>
                    <a:pt x="734843" y="57215"/>
                  </a:lnTo>
                  <a:lnTo>
                    <a:pt x="695938" y="41087"/>
                  </a:lnTo>
                  <a:lnTo>
                    <a:pt x="648410" y="27163"/>
                  </a:lnTo>
                  <a:lnTo>
                    <a:pt x="593373" y="15766"/>
                  </a:lnTo>
                  <a:lnTo>
                    <a:pt x="531941" y="7224"/>
                  </a:lnTo>
                  <a:lnTo>
                    <a:pt x="465228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88708" y="28841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257" y="157099"/>
                  </a:moveTo>
                  <a:lnTo>
                    <a:pt x="402704" y="111506"/>
                  </a:lnTo>
                  <a:lnTo>
                    <a:pt x="474738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38" y="173609"/>
                  </a:lnTo>
                  <a:lnTo>
                    <a:pt x="532257" y="157099"/>
                  </a:lnTo>
                  <a:close/>
                </a:path>
                <a:path w="542290" h="173989">
                  <a:moveTo>
                    <a:pt x="541769" y="45339"/>
                  </a:moveTo>
                  <a:lnTo>
                    <a:pt x="508254" y="4064"/>
                  </a:lnTo>
                  <a:lnTo>
                    <a:pt x="345173" y="4064"/>
                  </a:lnTo>
                  <a:lnTo>
                    <a:pt x="412445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69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81723" y="28745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85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57" y="157226"/>
                  </a:moveTo>
                  <a:lnTo>
                    <a:pt x="403618" y="111760"/>
                  </a:lnTo>
                  <a:lnTo>
                    <a:pt x="475475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45" y="124206"/>
                  </a:lnTo>
                  <a:lnTo>
                    <a:pt x="475475" y="173736"/>
                  </a:lnTo>
                  <a:lnTo>
                    <a:pt x="533057" y="157226"/>
                  </a:lnTo>
                  <a:close/>
                </a:path>
                <a:path w="542925" h="173989">
                  <a:moveTo>
                    <a:pt x="542658" y="45847"/>
                  </a:moveTo>
                  <a:lnTo>
                    <a:pt x="508901" y="4445"/>
                  </a:lnTo>
                  <a:lnTo>
                    <a:pt x="346049" y="4445"/>
                  </a:lnTo>
                  <a:lnTo>
                    <a:pt x="413092" y="16891"/>
                  </a:lnTo>
                  <a:lnTo>
                    <a:pt x="283540" y="62103"/>
                  </a:lnTo>
                  <a:lnTo>
                    <a:pt x="341071" y="78613"/>
                  </a:lnTo>
                  <a:lnTo>
                    <a:pt x="480136" y="29337"/>
                  </a:lnTo>
                  <a:lnTo>
                    <a:pt x="542658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70052" y="29740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257858" y="29723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051050" y="1341500"/>
              <a:ext cx="0" cy="4032250"/>
            </a:xfrm>
            <a:custGeom>
              <a:avLst/>
              <a:gdLst/>
              <a:ahLst/>
              <a:cxnLst/>
              <a:rect l="l" t="t" r="r" b="b"/>
              <a:pathLst>
                <a:path h="4032250">
                  <a:moveTo>
                    <a:pt x="0" y="0"/>
                  </a:moveTo>
                  <a:lnTo>
                    <a:pt x="0" y="403225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1134465" y="2665857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065337" y="2665857"/>
            <a:ext cx="16954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337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347722" y="3255009"/>
            <a:ext cx="577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134465" y="3255009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1687702" y="3816350"/>
            <a:ext cx="1530350" cy="884555"/>
            <a:chOff x="1687702" y="3816350"/>
            <a:chExt cx="1530350" cy="884555"/>
          </a:xfrm>
        </p:grpSpPr>
        <p:pic>
          <p:nvPicPr>
            <p:cNvPr id="64" name="object 6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694052" y="4462780"/>
              <a:ext cx="788670" cy="231267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694052" y="446278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692274" y="44147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806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806" y="164960"/>
                  </a:lnTo>
                  <a:lnTo>
                    <a:pt x="787806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693163" y="4414786"/>
              <a:ext cx="787806" cy="164960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812671" y="43239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826" y="107569"/>
                  </a:moveTo>
                  <a:lnTo>
                    <a:pt x="201295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295" y="169418"/>
                  </a:lnTo>
                  <a:lnTo>
                    <a:pt x="129540" y="152908"/>
                  </a:lnTo>
                  <a:lnTo>
                    <a:pt x="258826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074" y="45339"/>
                  </a:lnTo>
                  <a:lnTo>
                    <a:pt x="72009" y="0"/>
                  </a:lnTo>
                  <a:lnTo>
                    <a:pt x="14478" y="16637"/>
                  </a:lnTo>
                  <a:lnTo>
                    <a:pt x="143764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257" y="157226"/>
                  </a:moveTo>
                  <a:lnTo>
                    <a:pt x="402717" y="111633"/>
                  </a:lnTo>
                  <a:lnTo>
                    <a:pt x="474726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360" y="124079"/>
                  </a:lnTo>
                  <a:lnTo>
                    <a:pt x="474726" y="173736"/>
                  </a:lnTo>
                  <a:lnTo>
                    <a:pt x="532257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254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829" y="61976"/>
                  </a:lnTo>
                  <a:lnTo>
                    <a:pt x="340360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805686" y="43144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310" y="140335"/>
                  </a:lnTo>
                  <a:lnTo>
                    <a:pt x="0" y="123825"/>
                  </a:lnTo>
                  <a:lnTo>
                    <a:pt x="33782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859" y="16510"/>
                  </a:lnTo>
                  <a:lnTo>
                    <a:pt x="144526" y="61722"/>
                  </a:lnTo>
                  <a:lnTo>
                    <a:pt x="77216" y="74168"/>
                  </a:lnTo>
                  <a:lnTo>
                    <a:pt x="240411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488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488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671" y="45720"/>
                  </a:moveTo>
                  <a:lnTo>
                    <a:pt x="508889" y="4318"/>
                  </a:lnTo>
                  <a:lnTo>
                    <a:pt x="346075" y="4318"/>
                  </a:lnTo>
                  <a:lnTo>
                    <a:pt x="413131" y="16764"/>
                  </a:lnTo>
                  <a:lnTo>
                    <a:pt x="283591" y="61976"/>
                  </a:lnTo>
                  <a:lnTo>
                    <a:pt x="341122" y="78486"/>
                  </a:lnTo>
                  <a:lnTo>
                    <a:pt x="480187" y="29210"/>
                  </a:lnTo>
                  <a:lnTo>
                    <a:pt x="542671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694052" y="441388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481833" y="4412233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2651" y="3992879"/>
              <a:ext cx="788670" cy="231267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2422651" y="3992879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421001" y="39448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421762" y="3944886"/>
              <a:ext cx="787793" cy="16496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541270" y="38540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569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908"/>
                  </a:lnTo>
                  <a:lnTo>
                    <a:pt x="258953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637"/>
                  </a:lnTo>
                  <a:lnTo>
                    <a:pt x="143891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226"/>
                  </a:moveTo>
                  <a:lnTo>
                    <a:pt x="402717" y="111633"/>
                  </a:lnTo>
                  <a:lnTo>
                    <a:pt x="474853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487" y="124079"/>
                  </a:lnTo>
                  <a:lnTo>
                    <a:pt x="474853" y="173736"/>
                  </a:lnTo>
                  <a:lnTo>
                    <a:pt x="532384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956" y="61976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534412" y="38445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722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361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361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544" y="45720"/>
                  </a:moveTo>
                  <a:lnTo>
                    <a:pt x="508889" y="4318"/>
                  </a:lnTo>
                  <a:lnTo>
                    <a:pt x="345948" y="4318"/>
                  </a:lnTo>
                  <a:lnTo>
                    <a:pt x="413004" y="16764"/>
                  </a:lnTo>
                  <a:lnTo>
                    <a:pt x="283464" y="61976"/>
                  </a:lnTo>
                  <a:lnTo>
                    <a:pt x="340995" y="78486"/>
                  </a:lnTo>
                  <a:lnTo>
                    <a:pt x="480060" y="29210"/>
                  </a:lnTo>
                  <a:lnTo>
                    <a:pt x="542544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422651" y="3943985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210433" y="394233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766267" y="3064509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2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977644" y="4034790"/>
            <a:ext cx="1033780" cy="678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R31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80"/>
              </a:spcBef>
            </a:pP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86" name="object 86"/>
          <p:cNvGrpSpPr/>
          <p:nvPr/>
        </p:nvGrpSpPr>
        <p:grpSpPr>
          <a:xfrm>
            <a:off x="895350" y="4576762"/>
            <a:ext cx="730885" cy="152400"/>
            <a:chOff x="895350" y="4576762"/>
            <a:chExt cx="730885" cy="152400"/>
          </a:xfrm>
        </p:grpSpPr>
        <p:sp>
          <p:nvSpPr>
            <p:cNvPr id="87" name="object 87"/>
            <p:cNvSpPr/>
            <p:nvPr/>
          </p:nvSpPr>
          <p:spPr>
            <a:xfrm>
              <a:off x="900112" y="4581525"/>
              <a:ext cx="721360" cy="142875"/>
            </a:xfrm>
            <a:custGeom>
              <a:avLst/>
              <a:gdLst/>
              <a:ahLst/>
              <a:cxnLst/>
              <a:rect l="l" t="t" r="r" b="b"/>
              <a:pathLst>
                <a:path w="721360" h="142875">
                  <a:moveTo>
                    <a:pt x="720788" y="0"/>
                  </a:moveTo>
                  <a:lnTo>
                    <a:pt x="180187" y="0"/>
                  </a:lnTo>
                  <a:lnTo>
                    <a:pt x="0" y="71374"/>
                  </a:lnTo>
                  <a:lnTo>
                    <a:pt x="180187" y="142875"/>
                  </a:lnTo>
                  <a:lnTo>
                    <a:pt x="720788" y="142875"/>
                  </a:lnTo>
                  <a:lnTo>
                    <a:pt x="540575" y="71374"/>
                  </a:lnTo>
                  <a:lnTo>
                    <a:pt x="720788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900112" y="4581525"/>
              <a:ext cx="721360" cy="142875"/>
            </a:xfrm>
            <a:custGeom>
              <a:avLst/>
              <a:gdLst/>
              <a:ahLst/>
              <a:cxnLst/>
              <a:rect l="l" t="t" r="r" b="b"/>
              <a:pathLst>
                <a:path w="721360" h="142875">
                  <a:moveTo>
                    <a:pt x="720788" y="0"/>
                  </a:moveTo>
                  <a:lnTo>
                    <a:pt x="180187" y="0"/>
                  </a:lnTo>
                  <a:lnTo>
                    <a:pt x="0" y="71374"/>
                  </a:lnTo>
                  <a:lnTo>
                    <a:pt x="180187" y="142875"/>
                  </a:lnTo>
                  <a:lnTo>
                    <a:pt x="720788" y="142875"/>
                  </a:lnTo>
                  <a:lnTo>
                    <a:pt x="540575" y="71374"/>
                  </a:lnTo>
                  <a:lnTo>
                    <a:pt x="720788" y="0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41</a:t>
            </a:fld>
            <a:endParaRPr spc="-25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755650" y="3213100"/>
            <a:ext cx="936625" cy="1295400"/>
          </a:xfrm>
          <a:custGeom>
            <a:avLst/>
            <a:gdLst/>
            <a:ahLst/>
            <a:cxnLst/>
            <a:rect l="l" t="t" r="r" b="b"/>
            <a:pathLst>
              <a:path w="936625" h="1295400">
                <a:moveTo>
                  <a:pt x="936625" y="1295400"/>
                </a:moveTo>
                <a:lnTo>
                  <a:pt x="0" y="1295400"/>
                </a:lnTo>
              </a:path>
              <a:path w="936625" h="1295400">
                <a:moveTo>
                  <a:pt x="0" y="1295400"/>
                </a:moveTo>
                <a:lnTo>
                  <a:pt x="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7087" y="2133600"/>
            <a:ext cx="215900" cy="790575"/>
          </a:xfrm>
          <a:custGeom>
            <a:avLst/>
            <a:gdLst/>
            <a:ahLst/>
            <a:cxnLst/>
            <a:rect l="l" t="t" r="r" b="b"/>
            <a:pathLst>
              <a:path w="215900" h="790575">
                <a:moveTo>
                  <a:pt x="0" y="790575"/>
                </a:moveTo>
                <a:lnTo>
                  <a:pt x="2159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95576" y="4076700"/>
            <a:ext cx="431800" cy="360680"/>
          </a:xfrm>
          <a:custGeom>
            <a:avLst/>
            <a:gdLst/>
            <a:ahLst/>
            <a:cxnLst/>
            <a:rect l="l" t="t" r="r" b="b"/>
            <a:pathLst>
              <a:path w="431800" h="360679">
                <a:moveTo>
                  <a:pt x="0" y="360425"/>
                </a:moveTo>
                <a:lnTo>
                  <a:pt x="43180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59176" y="3716401"/>
            <a:ext cx="433705" cy="649605"/>
          </a:xfrm>
          <a:custGeom>
            <a:avLst/>
            <a:gdLst/>
            <a:ahLst/>
            <a:cxnLst/>
            <a:rect l="l" t="t" r="r" b="b"/>
            <a:pathLst>
              <a:path w="433704" h="649604">
                <a:moveTo>
                  <a:pt x="0" y="288798"/>
                </a:moveTo>
                <a:lnTo>
                  <a:pt x="288925" y="288925"/>
                </a:lnTo>
              </a:path>
              <a:path w="433704" h="649604">
                <a:moveTo>
                  <a:pt x="288925" y="0"/>
                </a:moveTo>
                <a:lnTo>
                  <a:pt x="288925" y="649224"/>
                </a:lnTo>
              </a:path>
              <a:path w="433704" h="649604">
                <a:moveTo>
                  <a:pt x="288925" y="0"/>
                </a:moveTo>
                <a:lnTo>
                  <a:pt x="433324" y="0"/>
                </a:lnTo>
              </a:path>
              <a:path w="433704" h="649604">
                <a:moveTo>
                  <a:pt x="288925" y="215900"/>
                </a:moveTo>
                <a:lnTo>
                  <a:pt x="433324" y="215900"/>
                </a:lnTo>
              </a:path>
              <a:path w="433704" h="649604">
                <a:moveTo>
                  <a:pt x="288925" y="431673"/>
                </a:moveTo>
                <a:lnTo>
                  <a:pt x="433324" y="431800"/>
                </a:lnTo>
              </a:path>
              <a:path w="433704" h="649604">
                <a:moveTo>
                  <a:pt x="288925" y="647700"/>
                </a:moveTo>
                <a:lnTo>
                  <a:pt x="433324" y="64770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376237" y="335279"/>
            <a:ext cx="7221220" cy="5057775"/>
            <a:chOff x="376237" y="335279"/>
            <a:chExt cx="7221220" cy="5057775"/>
          </a:xfrm>
        </p:grpSpPr>
        <p:sp>
          <p:nvSpPr>
            <p:cNvPr id="19" name="object 19"/>
            <p:cNvSpPr/>
            <p:nvPr/>
          </p:nvSpPr>
          <p:spPr>
            <a:xfrm>
              <a:off x="395287" y="3068700"/>
              <a:ext cx="3385185" cy="0"/>
            </a:xfrm>
            <a:custGeom>
              <a:avLst/>
              <a:gdLst/>
              <a:ahLst/>
              <a:cxnLst/>
              <a:rect l="l" t="t" r="r" b="b"/>
              <a:pathLst>
                <a:path w="3385185">
                  <a:moveTo>
                    <a:pt x="0" y="0"/>
                  </a:moveTo>
                  <a:lnTo>
                    <a:pt x="3384613" y="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5287" y="1341501"/>
              <a:ext cx="3384550" cy="4032250"/>
            </a:xfrm>
            <a:custGeom>
              <a:avLst/>
              <a:gdLst/>
              <a:ahLst/>
              <a:cxnLst/>
              <a:rect l="l" t="t" r="r" b="b"/>
              <a:pathLst>
                <a:path w="3384550" h="4032250">
                  <a:moveTo>
                    <a:pt x="0" y="4032250"/>
                  </a:moveTo>
                  <a:lnTo>
                    <a:pt x="3384550" y="4032250"/>
                  </a:lnTo>
                  <a:lnTo>
                    <a:pt x="3384550" y="0"/>
                  </a:lnTo>
                  <a:lnTo>
                    <a:pt x="0" y="0"/>
                  </a:lnTo>
                  <a:lnTo>
                    <a:pt x="0" y="403225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84960" y="335279"/>
              <a:ext cx="6012179" cy="123139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25245">
              <a:lnSpc>
                <a:spcPct val="100000"/>
              </a:lnSpc>
              <a:spcBef>
                <a:spcPts val="105"/>
              </a:spcBef>
            </a:pPr>
            <a:r>
              <a:t>Intérêts</a:t>
            </a:r>
            <a:r>
              <a:rPr spc="10"/>
              <a:t> </a:t>
            </a:r>
            <a:r>
              <a:t>des</a:t>
            </a:r>
            <a:r>
              <a:rPr spc="5"/>
              <a:t> </a:t>
            </a:r>
            <a:r>
              <a:t>Aires</a:t>
            </a:r>
            <a:r>
              <a:rPr spc="-15"/>
              <a:t> </a:t>
            </a:r>
            <a:r>
              <a:rPr spc="-25"/>
              <a:t>3/3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3863340" y="1251203"/>
            <a:ext cx="5011420" cy="3929379"/>
            <a:chOff x="3863340" y="1251203"/>
            <a:chExt cx="5011420" cy="3929379"/>
          </a:xfrm>
        </p:grpSpPr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63340" y="1427987"/>
              <a:ext cx="242315" cy="25298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23360" y="1251203"/>
              <a:ext cx="981456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599432" y="1251203"/>
              <a:ext cx="1403603" cy="67970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597652" y="1251203"/>
              <a:ext cx="3276600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23360" y="1580387"/>
              <a:ext cx="4030980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648955" y="1580387"/>
              <a:ext cx="507492" cy="67970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23360" y="1909571"/>
              <a:ext cx="1572767" cy="67970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50436" y="2494787"/>
              <a:ext cx="272796" cy="2834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54652" y="2321051"/>
              <a:ext cx="1021079" cy="56997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202936" y="2321051"/>
              <a:ext cx="3204971" cy="56997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454652" y="2595371"/>
              <a:ext cx="3203448" cy="56997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454652" y="2869691"/>
              <a:ext cx="2955036" cy="56997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50436" y="3378708"/>
              <a:ext cx="272796" cy="28346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54652" y="3204971"/>
              <a:ext cx="1021079" cy="56997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202936" y="3204971"/>
              <a:ext cx="3177540" cy="56997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454652" y="3479291"/>
              <a:ext cx="2685288" cy="56997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779264" y="3953255"/>
              <a:ext cx="185927" cy="19354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870704" y="3820668"/>
              <a:ext cx="3151631" cy="51358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714488" y="3820668"/>
              <a:ext cx="384048" cy="51358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870704" y="4067555"/>
              <a:ext cx="3291840" cy="51358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870704" y="4314443"/>
              <a:ext cx="1307591" cy="51358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50436" y="4783836"/>
              <a:ext cx="272796" cy="283463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54652" y="4610100"/>
              <a:ext cx="3517392" cy="56997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630668" y="4610100"/>
              <a:ext cx="411479" cy="56997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871341" y="1435988"/>
              <a:ext cx="202691" cy="213360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4202048" y="1330578"/>
            <a:ext cx="4381500" cy="10502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R1</a:t>
            </a:r>
            <a:r>
              <a:rPr sz="2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2400">
                <a:solidFill>
                  <a:srgbClr val="FF0000"/>
                </a:solidFill>
                <a:latin typeface="Arial"/>
                <a:cs typeface="Arial"/>
              </a:rPr>
              <a:t>internal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)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n’aura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donc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qu’une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seule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LSA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sous- réseaux.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50" name="object 50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4785614" y="3959733"/>
            <a:ext cx="152400" cy="160019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4316348" y="2385441"/>
            <a:ext cx="3856354" cy="262064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99085" marR="5080" indent="-287020">
              <a:lnSpc>
                <a:spcPct val="90100"/>
              </a:lnSpc>
              <a:spcBef>
                <a:spcPts val="34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299085" algn="l"/>
              </a:tabLst>
            </a:pP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moins</a:t>
            </a:r>
            <a:r>
              <a:rPr sz="20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RAM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nécessaire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conserver</a:t>
            </a:r>
            <a:r>
              <a:rPr sz="20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mémoire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cartographie</a:t>
            </a:r>
            <a:r>
              <a:rPr sz="20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endParaRPr sz="2000">
              <a:latin typeface="Arial"/>
              <a:cs typeface="Arial"/>
            </a:endParaRPr>
          </a:p>
          <a:p>
            <a:pPr marL="299085" marR="32384" indent="-287020">
              <a:lnSpc>
                <a:spcPts val="2160"/>
              </a:lnSpc>
              <a:spcBef>
                <a:spcPts val="509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299085" algn="l"/>
              </a:tabLst>
            </a:pP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moins</a:t>
            </a:r>
            <a:r>
              <a:rPr sz="2000" spc="-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CPU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nécessaire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exécuter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l’algorithme</a:t>
            </a:r>
            <a:endParaRPr sz="2000">
              <a:latin typeface="Arial"/>
              <a:cs typeface="Arial"/>
            </a:endParaRPr>
          </a:p>
          <a:p>
            <a:pPr marL="698500" marR="228600" algn="just">
              <a:lnSpc>
                <a:spcPct val="90000"/>
              </a:lnSpc>
              <a:spcBef>
                <a:spcPts val="409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bagotage d’un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sous-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réseaux,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aucun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impact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summary.</a:t>
            </a:r>
            <a:endParaRPr sz="1800">
              <a:latin typeface="Arial"/>
              <a:cs typeface="Arial"/>
            </a:endParaRPr>
          </a:p>
          <a:p>
            <a:pPr marL="298450" indent="-285750" algn="just">
              <a:lnSpc>
                <a:spcPct val="100000"/>
              </a:lnSpc>
              <a:spcBef>
                <a:spcPts val="229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298450" algn="l"/>
              </a:tabLst>
            </a:pP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pas</a:t>
            </a:r>
            <a:r>
              <a:rPr sz="20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de</a:t>
            </a:r>
            <a:r>
              <a:rPr sz="20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perte</a:t>
            </a:r>
            <a:r>
              <a:rPr sz="20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de</a:t>
            </a:r>
            <a:r>
              <a:rPr sz="20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33CC33"/>
                </a:solidFill>
                <a:latin typeface="Arial"/>
                <a:cs typeface="Arial"/>
              </a:rPr>
              <a:t>connectivité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822477" y="1766951"/>
            <a:ext cx="801370" cy="414655"/>
            <a:chOff x="822477" y="1766951"/>
            <a:chExt cx="801370" cy="414655"/>
          </a:xfrm>
        </p:grpSpPr>
        <p:pic>
          <p:nvPicPr>
            <p:cNvPr id="53" name="object 5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28827" y="1943481"/>
              <a:ext cx="788644" cy="231267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828827" y="194348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27087" y="18953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27963" y="1895360"/>
              <a:ext cx="787793" cy="164960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3" y="229402"/>
                  </a:lnTo>
                  <a:lnTo>
                    <a:pt x="531931" y="224026"/>
                  </a:lnTo>
                  <a:lnTo>
                    <a:pt x="593358" y="215467"/>
                  </a:lnTo>
                  <a:lnTo>
                    <a:pt x="648389" y="204051"/>
                  </a:lnTo>
                  <a:lnTo>
                    <a:pt x="695911" y="190105"/>
                  </a:lnTo>
                  <a:lnTo>
                    <a:pt x="734812" y="173957"/>
                  </a:lnTo>
                  <a:lnTo>
                    <a:pt x="782292" y="136362"/>
                  </a:lnTo>
                  <a:lnTo>
                    <a:pt x="788644" y="115570"/>
                  </a:lnTo>
                  <a:lnTo>
                    <a:pt x="782292" y="94782"/>
                  </a:lnTo>
                  <a:lnTo>
                    <a:pt x="734812" y="57215"/>
                  </a:lnTo>
                  <a:lnTo>
                    <a:pt x="695911" y="41087"/>
                  </a:lnTo>
                  <a:lnTo>
                    <a:pt x="648389" y="27163"/>
                  </a:lnTo>
                  <a:lnTo>
                    <a:pt x="593358" y="15766"/>
                  </a:lnTo>
                  <a:lnTo>
                    <a:pt x="531931" y="7224"/>
                  </a:lnTo>
                  <a:lnTo>
                    <a:pt x="465223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28827" y="1773301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3" y="1860"/>
                  </a:lnTo>
                  <a:lnTo>
                    <a:pt x="531931" y="7224"/>
                  </a:lnTo>
                  <a:lnTo>
                    <a:pt x="593358" y="15766"/>
                  </a:lnTo>
                  <a:lnTo>
                    <a:pt x="648389" y="27163"/>
                  </a:lnTo>
                  <a:lnTo>
                    <a:pt x="695911" y="41087"/>
                  </a:lnTo>
                  <a:lnTo>
                    <a:pt x="734812" y="57215"/>
                  </a:lnTo>
                  <a:lnTo>
                    <a:pt x="782292" y="94782"/>
                  </a:lnTo>
                  <a:lnTo>
                    <a:pt x="788644" y="115570"/>
                  </a:lnTo>
                  <a:lnTo>
                    <a:pt x="782292" y="136362"/>
                  </a:lnTo>
                  <a:lnTo>
                    <a:pt x="734812" y="173957"/>
                  </a:lnTo>
                  <a:lnTo>
                    <a:pt x="695911" y="190105"/>
                  </a:lnTo>
                  <a:lnTo>
                    <a:pt x="648389" y="204051"/>
                  </a:lnTo>
                  <a:lnTo>
                    <a:pt x="593358" y="215467"/>
                  </a:lnTo>
                  <a:lnTo>
                    <a:pt x="531931" y="224026"/>
                  </a:lnTo>
                  <a:lnTo>
                    <a:pt x="465223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47483" y="18046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320" y="157099"/>
                  </a:moveTo>
                  <a:lnTo>
                    <a:pt x="402653" y="111506"/>
                  </a:lnTo>
                  <a:lnTo>
                    <a:pt x="474789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89" y="173609"/>
                  </a:lnTo>
                  <a:lnTo>
                    <a:pt x="532320" y="157099"/>
                  </a:lnTo>
                  <a:close/>
                </a:path>
                <a:path w="542290" h="173989">
                  <a:moveTo>
                    <a:pt x="541718" y="45339"/>
                  </a:moveTo>
                  <a:lnTo>
                    <a:pt x="508317" y="4064"/>
                  </a:lnTo>
                  <a:lnTo>
                    <a:pt x="345122" y="4064"/>
                  </a:lnTo>
                  <a:lnTo>
                    <a:pt x="412432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18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40498" y="17950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98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82" y="157226"/>
                  </a:moveTo>
                  <a:lnTo>
                    <a:pt x="403669" y="111760"/>
                  </a:lnTo>
                  <a:lnTo>
                    <a:pt x="475424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58" y="124206"/>
                  </a:lnTo>
                  <a:lnTo>
                    <a:pt x="475424" y="173736"/>
                  </a:lnTo>
                  <a:lnTo>
                    <a:pt x="533082" y="157226"/>
                  </a:lnTo>
                  <a:close/>
                </a:path>
                <a:path w="542925" h="173989">
                  <a:moveTo>
                    <a:pt x="542607" y="45847"/>
                  </a:moveTo>
                  <a:lnTo>
                    <a:pt x="508952" y="4445"/>
                  </a:lnTo>
                  <a:lnTo>
                    <a:pt x="346011" y="4445"/>
                  </a:lnTo>
                  <a:lnTo>
                    <a:pt x="413067" y="16891"/>
                  </a:lnTo>
                  <a:lnTo>
                    <a:pt x="283540" y="62103"/>
                  </a:lnTo>
                  <a:lnTo>
                    <a:pt x="341058" y="78613"/>
                  </a:lnTo>
                  <a:lnTo>
                    <a:pt x="480123" y="29337"/>
                  </a:lnTo>
                  <a:lnTo>
                    <a:pt x="542607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28827" y="18945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16583" y="18928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1153667" y="1988058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463702" y="1327213"/>
            <a:ext cx="1602105" cy="4060825"/>
            <a:chOff x="463702" y="1327213"/>
            <a:chExt cx="1602105" cy="4060825"/>
          </a:xfrm>
        </p:grpSpPr>
        <p:pic>
          <p:nvPicPr>
            <p:cNvPr id="65" name="object 6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70052" y="3022980"/>
              <a:ext cx="788682" cy="231267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470052" y="302298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7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68312" y="2974860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69188" y="2974860"/>
              <a:ext cx="787793" cy="164960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394347" y="0"/>
                  </a:moveTo>
                  <a:lnTo>
                    <a:pt x="323463" y="1860"/>
                  </a:lnTo>
                  <a:lnTo>
                    <a:pt x="256746" y="7224"/>
                  </a:lnTo>
                  <a:lnTo>
                    <a:pt x="195312" y="15766"/>
                  </a:lnTo>
                  <a:lnTo>
                    <a:pt x="140274" y="27163"/>
                  </a:lnTo>
                  <a:lnTo>
                    <a:pt x="92745" y="41087"/>
                  </a:lnTo>
                  <a:lnTo>
                    <a:pt x="53840" y="57215"/>
                  </a:lnTo>
                  <a:lnTo>
                    <a:pt x="6353" y="94782"/>
                  </a:lnTo>
                  <a:lnTo>
                    <a:pt x="0" y="115570"/>
                  </a:lnTo>
                  <a:lnTo>
                    <a:pt x="6353" y="136362"/>
                  </a:lnTo>
                  <a:lnTo>
                    <a:pt x="53840" y="173957"/>
                  </a:lnTo>
                  <a:lnTo>
                    <a:pt x="92745" y="190105"/>
                  </a:lnTo>
                  <a:lnTo>
                    <a:pt x="140274" y="204051"/>
                  </a:lnTo>
                  <a:lnTo>
                    <a:pt x="195312" y="215467"/>
                  </a:lnTo>
                  <a:lnTo>
                    <a:pt x="256746" y="224026"/>
                  </a:lnTo>
                  <a:lnTo>
                    <a:pt x="323463" y="229402"/>
                  </a:lnTo>
                  <a:lnTo>
                    <a:pt x="394347" y="231266"/>
                  </a:lnTo>
                  <a:lnTo>
                    <a:pt x="465228" y="229402"/>
                  </a:lnTo>
                  <a:lnTo>
                    <a:pt x="531941" y="224026"/>
                  </a:lnTo>
                  <a:lnTo>
                    <a:pt x="593373" y="215467"/>
                  </a:lnTo>
                  <a:lnTo>
                    <a:pt x="648410" y="204051"/>
                  </a:lnTo>
                  <a:lnTo>
                    <a:pt x="695938" y="190105"/>
                  </a:lnTo>
                  <a:lnTo>
                    <a:pt x="734843" y="173957"/>
                  </a:lnTo>
                  <a:lnTo>
                    <a:pt x="782329" y="136362"/>
                  </a:lnTo>
                  <a:lnTo>
                    <a:pt x="788682" y="115570"/>
                  </a:lnTo>
                  <a:lnTo>
                    <a:pt x="782329" y="94782"/>
                  </a:lnTo>
                  <a:lnTo>
                    <a:pt x="734843" y="57215"/>
                  </a:lnTo>
                  <a:lnTo>
                    <a:pt x="695938" y="41087"/>
                  </a:lnTo>
                  <a:lnTo>
                    <a:pt x="648410" y="27163"/>
                  </a:lnTo>
                  <a:lnTo>
                    <a:pt x="593373" y="15766"/>
                  </a:lnTo>
                  <a:lnTo>
                    <a:pt x="531941" y="7224"/>
                  </a:lnTo>
                  <a:lnTo>
                    <a:pt x="465228" y="1860"/>
                  </a:lnTo>
                  <a:lnTo>
                    <a:pt x="394347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70052" y="2852800"/>
              <a:ext cx="789305" cy="231775"/>
            </a:xfrm>
            <a:custGeom>
              <a:avLst/>
              <a:gdLst/>
              <a:ahLst/>
              <a:cxnLst/>
              <a:rect l="l" t="t" r="r" b="b"/>
              <a:pathLst>
                <a:path w="789305" h="231775">
                  <a:moveTo>
                    <a:pt x="0" y="115570"/>
                  </a:moveTo>
                  <a:lnTo>
                    <a:pt x="24671" y="75222"/>
                  </a:lnTo>
                  <a:lnTo>
                    <a:pt x="92745" y="41087"/>
                  </a:lnTo>
                  <a:lnTo>
                    <a:pt x="140274" y="27163"/>
                  </a:lnTo>
                  <a:lnTo>
                    <a:pt x="195312" y="15766"/>
                  </a:lnTo>
                  <a:lnTo>
                    <a:pt x="256746" y="7224"/>
                  </a:lnTo>
                  <a:lnTo>
                    <a:pt x="323463" y="1860"/>
                  </a:lnTo>
                  <a:lnTo>
                    <a:pt x="394347" y="0"/>
                  </a:lnTo>
                  <a:lnTo>
                    <a:pt x="465228" y="1860"/>
                  </a:lnTo>
                  <a:lnTo>
                    <a:pt x="531941" y="7224"/>
                  </a:lnTo>
                  <a:lnTo>
                    <a:pt x="593373" y="15766"/>
                  </a:lnTo>
                  <a:lnTo>
                    <a:pt x="648410" y="27163"/>
                  </a:lnTo>
                  <a:lnTo>
                    <a:pt x="695938" y="41087"/>
                  </a:lnTo>
                  <a:lnTo>
                    <a:pt x="734843" y="57215"/>
                  </a:lnTo>
                  <a:lnTo>
                    <a:pt x="782329" y="94782"/>
                  </a:lnTo>
                  <a:lnTo>
                    <a:pt x="788682" y="115570"/>
                  </a:lnTo>
                  <a:lnTo>
                    <a:pt x="782329" y="136362"/>
                  </a:lnTo>
                  <a:lnTo>
                    <a:pt x="734843" y="173957"/>
                  </a:lnTo>
                  <a:lnTo>
                    <a:pt x="695938" y="190105"/>
                  </a:lnTo>
                  <a:lnTo>
                    <a:pt x="648410" y="204051"/>
                  </a:lnTo>
                  <a:lnTo>
                    <a:pt x="593373" y="215467"/>
                  </a:lnTo>
                  <a:lnTo>
                    <a:pt x="531941" y="224026"/>
                  </a:lnTo>
                  <a:lnTo>
                    <a:pt x="465228" y="229402"/>
                  </a:lnTo>
                  <a:lnTo>
                    <a:pt x="394347" y="231266"/>
                  </a:lnTo>
                  <a:lnTo>
                    <a:pt x="323463" y="229402"/>
                  </a:lnTo>
                  <a:lnTo>
                    <a:pt x="256746" y="224026"/>
                  </a:lnTo>
                  <a:lnTo>
                    <a:pt x="195312" y="215467"/>
                  </a:lnTo>
                  <a:lnTo>
                    <a:pt x="140274" y="204051"/>
                  </a:lnTo>
                  <a:lnTo>
                    <a:pt x="92745" y="190105"/>
                  </a:lnTo>
                  <a:lnTo>
                    <a:pt x="53840" y="173957"/>
                  </a:lnTo>
                  <a:lnTo>
                    <a:pt x="6353" y="136362"/>
                  </a:lnTo>
                  <a:lnTo>
                    <a:pt x="0" y="115570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88708" y="2884169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90" h="173989">
                  <a:moveTo>
                    <a:pt x="258889" y="107442"/>
                  </a:moveTo>
                  <a:lnTo>
                    <a:pt x="201358" y="90932"/>
                  </a:lnTo>
                  <a:lnTo>
                    <a:pt x="67271" y="140589"/>
                  </a:lnTo>
                  <a:lnTo>
                    <a:pt x="0" y="123952"/>
                  </a:lnTo>
                  <a:lnTo>
                    <a:pt x="33515" y="169418"/>
                  </a:lnTo>
                  <a:lnTo>
                    <a:pt x="201358" y="169418"/>
                  </a:lnTo>
                  <a:lnTo>
                    <a:pt x="129552" y="152781"/>
                  </a:lnTo>
                  <a:lnTo>
                    <a:pt x="258889" y="107442"/>
                  </a:lnTo>
                  <a:close/>
                </a:path>
                <a:path w="542290" h="173989">
                  <a:moveTo>
                    <a:pt x="273380" y="33147"/>
                  </a:moveTo>
                  <a:lnTo>
                    <a:pt x="211099" y="45339"/>
                  </a:lnTo>
                  <a:lnTo>
                    <a:pt x="72021" y="0"/>
                  </a:lnTo>
                  <a:lnTo>
                    <a:pt x="14490" y="16510"/>
                  </a:lnTo>
                  <a:lnTo>
                    <a:pt x="143827" y="61849"/>
                  </a:lnTo>
                  <a:lnTo>
                    <a:pt x="76784" y="74422"/>
                  </a:lnTo>
                  <a:lnTo>
                    <a:pt x="239852" y="74422"/>
                  </a:lnTo>
                  <a:lnTo>
                    <a:pt x="273380" y="33147"/>
                  </a:lnTo>
                  <a:close/>
                </a:path>
                <a:path w="542290" h="173989">
                  <a:moveTo>
                    <a:pt x="532257" y="157099"/>
                  </a:moveTo>
                  <a:lnTo>
                    <a:pt x="402704" y="111506"/>
                  </a:lnTo>
                  <a:lnTo>
                    <a:pt x="474738" y="99060"/>
                  </a:lnTo>
                  <a:lnTo>
                    <a:pt x="306895" y="99060"/>
                  </a:lnTo>
                  <a:lnTo>
                    <a:pt x="273380" y="140589"/>
                  </a:lnTo>
                  <a:lnTo>
                    <a:pt x="340423" y="123952"/>
                  </a:lnTo>
                  <a:lnTo>
                    <a:pt x="474738" y="173609"/>
                  </a:lnTo>
                  <a:lnTo>
                    <a:pt x="532257" y="157099"/>
                  </a:lnTo>
                  <a:close/>
                </a:path>
                <a:path w="542290" h="173989">
                  <a:moveTo>
                    <a:pt x="541769" y="45339"/>
                  </a:moveTo>
                  <a:lnTo>
                    <a:pt x="508254" y="4064"/>
                  </a:lnTo>
                  <a:lnTo>
                    <a:pt x="345173" y="4064"/>
                  </a:lnTo>
                  <a:lnTo>
                    <a:pt x="412445" y="16510"/>
                  </a:lnTo>
                  <a:lnTo>
                    <a:pt x="282892" y="61849"/>
                  </a:lnTo>
                  <a:lnTo>
                    <a:pt x="340423" y="78486"/>
                  </a:lnTo>
                  <a:lnTo>
                    <a:pt x="479488" y="28829"/>
                  </a:lnTo>
                  <a:lnTo>
                    <a:pt x="541769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81723" y="2874517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118" y="107315"/>
                  </a:moveTo>
                  <a:lnTo>
                    <a:pt x="201587" y="90805"/>
                  </a:lnTo>
                  <a:lnTo>
                    <a:pt x="67271" y="140335"/>
                  </a:lnTo>
                  <a:lnTo>
                    <a:pt x="0" y="123825"/>
                  </a:lnTo>
                  <a:lnTo>
                    <a:pt x="33756" y="169418"/>
                  </a:lnTo>
                  <a:lnTo>
                    <a:pt x="201587" y="169418"/>
                  </a:lnTo>
                  <a:lnTo>
                    <a:pt x="129565" y="152781"/>
                  </a:lnTo>
                  <a:lnTo>
                    <a:pt x="259118" y="107315"/>
                  </a:lnTo>
                  <a:close/>
                </a:path>
                <a:path w="542925" h="173989">
                  <a:moveTo>
                    <a:pt x="273951" y="33020"/>
                  </a:moveTo>
                  <a:lnTo>
                    <a:pt x="211607" y="45466"/>
                  </a:lnTo>
                  <a:lnTo>
                    <a:pt x="72415" y="0"/>
                  </a:lnTo>
                  <a:lnTo>
                    <a:pt x="14833" y="16510"/>
                  </a:lnTo>
                  <a:lnTo>
                    <a:pt x="144500" y="61849"/>
                  </a:lnTo>
                  <a:lnTo>
                    <a:pt x="77177" y="74168"/>
                  </a:lnTo>
                  <a:lnTo>
                    <a:pt x="240385" y="74168"/>
                  </a:lnTo>
                  <a:lnTo>
                    <a:pt x="273951" y="33020"/>
                  </a:lnTo>
                  <a:close/>
                </a:path>
                <a:path w="542925" h="173989">
                  <a:moveTo>
                    <a:pt x="533057" y="157226"/>
                  </a:moveTo>
                  <a:lnTo>
                    <a:pt x="403618" y="111760"/>
                  </a:lnTo>
                  <a:lnTo>
                    <a:pt x="475475" y="99568"/>
                  </a:lnTo>
                  <a:lnTo>
                    <a:pt x="307492" y="99568"/>
                  </a:lnTo>
                  <a:lnTo>
                    <a:pt x="273951" y="140716"/>
                  </a:lnTo>
                  <a:lnTo>
                    <a:pt x="341045" y="124206"/>
                  </a:lnTo>
                  <a:lnTo>
                    <a:pt x="475475" y="173736"/>
                  </a:lnTo>
                  <a:lnTo>
                    <a:pt x="533057" y="157226"/>
                  </a:lnTo>
                  <a:close/>
                </a:path>
                <a:path w="542925" h="173989">
                  <a:moveTo>
                    <a:pt x="542658" y="45847"/>
                  </a:moveTo>
                  <a:lnTo>
                    <a:pt x="508901" y="4445"/>
                  </a:lnTo>
                  <a:lnTo>
                    <a:pt x="346049" y="4445"/>
                  </a:lnTo>
                  <a:lnTo>
                    <a:pt x="413092" y="16891"/>
                  </a:lnTo>
                  <a:lnTo>
                    <a:pt x="283540" y="62103"/>
                  </a:lnTo>
                  <a:lnTo>
                    <a:pt x="341071" y="78613"/>
                  </a:lnTo>
                  <a:lnTo>
                    <a:pt x="480136" y="29337"/>
                  </a:lnTo>
                  <a:lnTo>
                    <a:pt x="542658" y="458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70052" y="2974086"/>
              <a:ext cx="635" cy="165100"/>
            </a:xfrm>
            <a:custGeom>
              <a:avLst/>
              <a:gdLst/>
              <a:ahLst/>
              <a:cxnLst/>
              <a:rect l="l" t="t" r="r" b="b"/>
              <a:pathLst>
                <a:path w="634" h="165100">
                  <a:moveTo>
                    <a:pt x="0" y="0"/>
                  </a:moveTo>
                  <a:lnTo>
                    <a:pt x="12" y="164973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257858" y="2972308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051050" y="1341500"/>
              <a:ext cx="0" cy="4032250"/>
            </a:xfrm>
            <a:custGeom>
              <a:avLst/>
              <a:gdLst/>
              <a:ahLst/>
              <a:cxnLst/>
              <a:rect l="l" t="t" r="r" b="b"/>
              <a:pathLst>
                <a:path h="4032250">
                  <a:moveTo>
                    <a:pt x="0" y="0"/>
                  </a:moveTo>
                  <a:lnTo>
                    <a:pt x="0" y="4032250"/>
                  </a:lnTo>
                </a:path>
              </a:pathLst>
            </a:custGeom>
            <a:ln w="28575">
              <a:solidFill>
                <a:srgbClr val="FFFFFF"/>
              </a:solidFill>
              <a:prstDash val="sysDash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1134465" y="2665857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065337" y="2665857"/>
            <a:ext cx="16954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337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347722" y="3255009"/>
            <a:ext cx="577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FFFF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2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134465" y="3255009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>
                <a:solidFill>
                  <a:srgbClr val="FF0000"/>
                </a:solidFill>
                <a:latin typeface="Arial"/>
                <a:cs typeface="Arial"/>
              </a:rPr>
              <a:t>AREA</a:t>
            </a:r>
            <a:r>
              <a:rPr sz="1200" b="1" spc="-5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200" b="1" spc="-50">
                <a:solidFill>
                  <a:srgbClr val="FF0000"/>
                </a:solidFill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1687702" y="4286250"/>
            <a:ext cx="801370" cy="414655"/>
            <a:chOff x="1687702" y="4286250"/>
            <a:chExt cx="801370" cy="414655"/>
          </a:xfrm>
        </p:grpSpPr>
        <p:pic>
          <p:nvPicPr>
            <p:cNvPr id="81" name="object 8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694052" y="4462779"/>
              <a:ext cx="788670" cy="231267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1694052" y="4462779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692274" y="44147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806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806" y="164960"/>
                  </a:lnTo>
                  <a:lnTo>
                    <a:pt x="787806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693163" y="4414786"/>
              <a:ext cx="787806" cy="164960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694052" y="42926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812671" y="43239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826" y="107569"/>
                  </a:moveTo>
                  <a:lnTo>
                    <a:pt x="201295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295" y="169418"/>
                  </a:lnTo>
                  <a:lnTo>
                    <a:pt x="129540" y="152908"/>
                  </a:lnTo>
                  <a:lnTo>
                    <a:pt x="258826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074" y="45339"/>
                  </a:lnTo>
                  <a:lnTo>
                    <a:pt x="72009" y="0"/>
                  </a:lnTo>
                  <a:lnTo>
                    <a:pt x="14478" y="16637"/>
                  </a:lnTo>
                  <a:lnTo>
                    <a:pt x="143764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257" y="157226"/>
                  </a:moveTo>
                  <a:lnTo>
                    <a:pt x="402717" y="111633"/>
                  </a:lnTo>
                  <a:lnTo>
                    <a:pt x="474726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360" y="124079"/>
                  </a:lnTo>
                  <a:lnTo>
                    <a:pt x="474726" y="173736"/>
                  </a:lnTo>
                  <a:lnTo>
                    <a:pt x="532257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254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829" y="61976"/>
                  </a:lnTo>
                  <a:lnTo>
                    <a:pt x="340360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805686" y="43144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310" y="140335"/>
                  </a:lnTo>
                  <a:lnTo>
                    <a:pt x="0" y="123825"/>
                  </a:lnTo>
                  <a:lnTo>
                    <a:pt x="33782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859" y="16510"/>
                  </a:lnTo>
                  <a:lnTo>
                    <a:pt x="144526" y="61722"/>
                  </a:lnTo>
                  <a:lnTo>
                    <a:pt x="77216" y="74168"/>
                  </a:lnTo>
                  <a:lnTo>
                    <a:pt x="240411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488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488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671" y="45720"/>
                  </a:moveTo>
                  <a:lnTo>
                    <a:pt x="508889" y="4318"/>
                  </a:lnTo>
                  <a:lnTo>
                    <a:pt x="346075" y="4318"/>
                  </a:lnTo>
                  <a:lnTo>
                    <a:pt x="413131" y="16764"/>
                  </a:lnTo>
                  <a:lnTo>
                    <a:pt x="283591" y="61976"/>
                  </a:lnTo>
                  <a:lnTo>
                    <a:pt x="341122" y="78486"/>
                  </a:lnTo>
                  <a:lnTo>
                    <a:pt x="480187" y="29210"/>
                  </a:lnTo>
                  <a:lnTo>
                    <a:pt x="542671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694052" y="4413885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481833" y="441223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766267" y="3064509"/>
            <a:ext cx="207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2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977644" y="4504690"/>
            <a:ext cx="2197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93" name="object 93"/>
          <p:cNvGrpSpPr/>
          <p:nvPr/>
        </p:nvGrpSpPr>
        <p:grpSpPr>
          <a:xfrm>
            <a:off x="2416301" y="3816350"/>
            <a:ext cx="801370" cy="414655"/>
            <a:chOff x="2416301" y="3816350"/>
            <a:chExt cx="801370" cy="414655"/>
          </a:xfrm>
        </p:grpSpPr>
        <p:pic>
          <p:nvPicPr>
            <p:cNvPr id="94" name="object 9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2422651" y="3992879"/>
              <a:ext cx="788670" cy="231267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2422651" y="3992879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84"/>
                  </a:lnTo>
                  <a:lnTo>
                    <a:pt x="734836" y="174051"/>
                  </a:lnTo>
                  <a:lnTo>
                    <a:pt x="695933" y="190179"/>
                  </a:lnTo>
                  <a:lnTo>
                    <a:pt x="648408" y="204103"/>
                  </a:lnTo>
                  <a:lnTo>
                    <a:pt x="593372" y="215500"/>
                  </a:lnTo>
                  <a:lnTo>
                    <a:pt x="531939" y="224042"/>
                  </a:lnTo>
                  <a:lnTo>
                    <a:pt x="465222" y="229406"/>
                  </a:lnTo>
                  <a:lnTo>
                    <a:pt x="394335" y="231267"/>
                  </a:lnTo>
                  <a:lnTo>
                    <a:pt x="323447" y="229406"/>
                  </a:lnTo>
                  <a:lnTo>
                    <a:pt x="256730" y="224042"/>
                  </a:lnTo>
                  <a:lnTo>
                    <a:pt x="195297" y="215500"/>
                  </a:lnTo>
                  <a:lnTo>
                    <a:pt x="140261" y="204103"/>
                  </a:lnTo>
                  <a:lnTo>
                    <a:pt x="92736" y="190179"/>
                  </a:lnTo>
                  <a:lnTo>
                    <a:pt x="53833" y="174051"/>
                  </a:lnTo>
                  <a:lnTo>
                    <a:pt x="6352" y="136484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421000" y="3944886"/>
              <a:ext cx="788035" cy="165100"/>
            </a:xfrm>
            <a:custGeom>
              <a:avLst/>
              <a:gdLst/>
              <a:ahLst/>
              <a:cxnLst/>
              <a:rect l="l" t="t" r="r" b="b"/>
              <a:pathLst>
                <a:path w="788035" h="165100">
                  <a:moveTo>
                    <a:pt x="787793" y="0"/>
                  </a:moveTo>
                  <a:lnTo>
                    <a:pt x="0" y="0"/>
                  </a:lnTo>
                  <a:lnTo>
                    <a:pt x="0" y="164960"/>
                  </a:lnTo>
                  <a:lnTo>
                    <a:pt x="787793" y="164960"/>
                  </a:lnTo>
                  <a:lnTo>
                    <a:pt x="787793" y="0"/>
                  </a:lnTo>
                  <a:close/>
                </a:path>
              </a:pathLst>
            </a:custGeom>
            <a:solidFill>
              <a:srgbClr val="007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421762" y="3944886"/>
              <a:ext cx="787793" cy="164960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394335" y="0"/>
                  </a:moveTo>
                  <a:lnTo>
                    <a:pt x="323447" y="1864"/>
                  </a:lnTo>
                  <a:lnTo>
                    <a:pt x="256730" y="7240"/>
                  </a:lnTo>
                  <a:lnTo>
                    <a:pt x="195297" y="15799"/>
                  </a:lnTo>
                  <a:lnTo>
                    <a:pt x="140261" y="27215"/>
                  </a:lnTo>
                  <a:lnTo>
                    <a:pt x="92736" y="41161"/>
                  </a:lnTo>
                  <a:lnTo>
                    <a:pt x="53833" y="57309"/>
                  </a:lnTo>
                  <a:lnTo>
                    <a:pt x="6352" y="94904"/>
                  </a:lnTo>
                  <a:lnTo>
                    <a:pt x="0" y="115697"/>
                  </a:lnTo>
                  <a:lnTo>
                    <a:pt x="6352" y="136451"/>
                  </a:lnTo>
                  <a:lnTo>
                    <a:pt x="53833" y="173994"/>
                  </a:lnTo>
                  <a:lnTo>
                    <a:pt x="92736" y="190127"/>
                  </a:lnTo>
                  <a:lnTo>
                    <a:pt x="140261" y="204062"/>
                  </a:lnTo>
                  <a:lnTo>
                    <a:pt x="195297" y="215471"/>
                  </a:lnTo>
                  <a:lnTo>
                    <a:pt x="256730" y="224028"/>
                  </a:lnTo>
                  <a:lnTo>
                    <a:pt x="323447" y="229402"/>
                  </a:lnTo>
                  <a:lnTo>
                    <a:pt x="394335" y="231267"/>
                  </a:lnTo>
                  <a:lnTo>
                    <a:pt x="465222" y="229402"/>
                  </a:lnTo>
                  <a:lnTo>
                    <a:pt x="531939" y="224028"/>
                  </a:lnTo>
                  <a:lnTo>
                    <a:pt x="593372" y="215471"/>
                  </a:lnTo>
                  <a:lnTo>
                    <a:pt x="648408" y="204062"/>
                  </a:lnTo>
                  <a:lnTo>
                    <a:pt x="695933" y="190127"/>
                  </a:lnTo>
                  <a:lnTo>
                    <a:pt x="734836" y="173994"/>
                  </a:lnTo>
                  <a:lnTo>
                    <a:pt x="782317" y="136451"/>
                  </a:lnTo>
                  <a:lnTo>
                    <a:pt x="788670" y="115697"/>
                  </a:lnTo>
                  <a:lnTo>
                    <a:pt x="782317" y="94904"/>
                  </a:lnTo>
                  <a:lnTo>
                    <a:pt x="734836" y="57309"/>
                  </a:lnTo>
                  <a:lnTo>
                    <a:pt x="695933" y="41161"/>
                  </a:lnTo>
                  <a:lnTo>
                    <a:pt x="648408" y="27215"/>
                  </a:lnTo>
                  <a:lnTo>
                    <a:pt x="593372" y="15799"/>
                  </a:lnTo>
                  <a:lnTo>
                    <a:pt x="531939" y="7240"/>
                  </a:lnTo>
                  <a:lnTo>
                    <a:pt x="465222" y="1864"/>
                  </a:lnTo>
                  <a:lnTo>
                    <a:pt x="394335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422651" y="3822700"/>
              <a:ext cx="788670" cy="231775"/>
            </a:xfrm>
            <a:custGeom>
              <a:avLst/>
              <a:gdLst/>
              <a:ahLst/>
              <a:cxnLst/>
              <a:rect l="l" t="t" r="r" b="b"/>
              <a:pathLst>
                <a:path w="788669" h="231775">
                  <a:moveTo>
                    <a:pt x="0" y="115697"/>
                  </a:moveTo>
                  <a:lnTo>
                    <a:pt x="24668" y="75333"/>
                  </a:lnTo>
                  <a:lnTo>
                    <a:pt x="92736" y="41161"/>
                  </a:lnTo>
                  <a:lnTo>
                    <a:pt x="140261" y="27215"/>
                  </a:lnTo>
                  <a:lnTo>
                    <a:pt x="195297" y="15799"/>
                  </a:lnTo>
                  <a:lnTo>
                    <a:pt x="256730" y="7240"/>
                  </a:lnTo>
                  <a:lnTo>
                    <a:pt x="323447" y="1864"/>
                  </a:lnTo>
                  <a:lnTo>
                    <a:pt x="394335" y="0"/>
                  </a:lnTo>
                  <a:lnTo>
                    <a:pt x="465222" y="1864"/>
                  </a:lnTo>
                  <a:lnTo>
                    <a:pt x="531939" y="7240"/>
                  </a:lnTo>
                  <a:lnTo>
                    <a:pt x="593372" y="15799"/>
                  </a:lnTo>
                  <a:lnTo>
                    <a:pt x="648408" y="27215"/>
                  </a:lnTo>
                  <a:lnTo>
                    <a:pt x="695933" y="41161"/>
                  </a:lnTo>
                  <a:lnTo>
                    <a:pt x="734836" y="57309"/>
                  </a:lnTo>
                  <a:lnTo>
                    <a:pt x="782317" y="94904"/>
                  </a:lnTo>
                  <a:lnTo>
                    <a:pt x="788670" y="115697"/>
                  </a:lnTo>
                  <a:lnTo>
                    <a:pt x="782317" y="136451"/>
                  </a:lnTo>
                  <a:lnTo>
                    <a:pt x="734836" y="173994"/>
                  </a:lnTo>
                  <a:lnTo>
                    <a:pt x="695933" y="190127"/>
                  </a:lnTo>
                  <a:lnTo>
                    <a:pt x="648408" y="204062"/>
                  </a:lnTo>
                  <a:lnTo>
                    <a:pt x="593372" y="215471"/>
                  </a:lnTo>
                  <a:lnTo>
                    <a:pt x="531939" y="224028"/>
                  </a:lnTo>
                  <a:lnTo>
                    <a:pt x="465222" y="229402"/>
                  </a:lnTo>
                  <a:lnTo>
                    <a:pt x="394335" y="231267"/>
                  </a:lnTo>
                  <a:lnTo>
                    <a:pt x="323447" y="229402"/>
                  </a:lnTo>
                  <a:lnTo>
                    <a:pt x="256730" y="224028"/>
                  </a:lnTo>
                  <a:lnTo>
                    <a:pt x="195297" y="215471"/>
                  </a:lnTo>
                  <a:lnTo>
                    <a:pt x="140261" y="204062"/>
                  </a:lnTo>
                  <a:lnTo>
                    <a:pt x="92736" y="190127"/>
                  </a:lnTo>
                  <a:lnTo>
                    <a:pt x="53833" y="173994"/>
                  </a:lnTo>
                  <a:lnTo>
                    <a:pt x="6352" y="136451"/>
                  </a:lnTo>
                  <a:lnTo>
                    <a:pt x="0" y="115697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541270" y="3854068"/>
              <a:ext cx="542290" cy="173990"/>
            </a:xfrm>
            <a:custGeom>
              <a:avLst/>
              <a:gdLst/>
              <a:ahLst/>
              <a:cxnLst/>
              <a:rect l="l" t="t" r="r" b="b"/>
              <a:pathLst>
                <a:path w="542289" h="173989">
                  <a:moveTo>
                    <a:pt x="258953" y="107569"/>
                  </a:moveTo>
                  <a:lnTo>
                    <a:pt x="201422" y="90932"/>
                  </a:lnTo>
                  <a:lnTo>
                    <a:pt x="67310" y="140589"/>
                  </a:lnTo>
                  <a:lnTo>
                    <a:pt x="0" y="124079"/>
                  </a:lnTo>
                  <a:lnTo>
                    <a:pt x="33528" y="169418"/>
                  </a:lnTo>
                  <a:lnTo>
                    <a:pt x="201422" y="169418"/>
                  </a:lnTo>
                  <a:lnTo>
                    <a:pt x="129667" y="152908"/>
                  </a:lnTo>
                  <a:lnTo>
                    <a:pt x="258953" y="107569"/>
                  </a:lnTo>
                  <a:close/>
                </a:path>
                <a:path w="542289" h="173989">
                  <a:moveTo>
                    <a:pt x="273431" y="33147"/>
                  </a:moveTo>
                  <a:lnTo>
                    <a:pt x="211201" y="45339"/>
                  </a:lnTo>
                  <a:lnTo>
                    <a:pt x="72136" y="0"/>
                  </a:lnTo>
                  <a:lnTo>
                    <a:pt x="14605" y="16637"/>
                  </a:lnTo>
                  <a:lnTo>
                    <a:pt x="143891" y="61976"/>
                  </a:lnTo>
                  <a:lnTo>
                    <a:pt x="76835" y="74422"/>
                  </a:lnTo>
                  <a:lnTo>
                    <a:pt x="239903" y="74422"/>
                  </a:lnTo>
                  <a:lnTo>
                    <a:pt x="273431" y="33147"/>
                  </a:lnTo>
                  <a:close/>
                </a:path>
                <a:path w="542289" h="173989">
                  <a:moveTo>
                    <a:pt x="532384" y="157226"/>
                  </a:moveTo>
                  <a:lnTo>
                    <a:pt x="402717" y="111633"/>
                  </a:lnTo>
                  <a:lnTo>
                    <a:pt x="474853" y="99187"/>
                  </a:lnTo>
                  <a:lnTo>
                    <a:pt x="306959" y="99187"/>
                  </a:lnTo>
                  <a:lnTo>
                    <a:pt x="273431" y="140589"/>
                  </a:lnTo>
                  <a:lnTo>
                    <a:pt x="340487" y="124079"/>
                  </a:lnTo>
                  <a:lnTo>
                    <a:pt x="474853" y="173736"/>
                  </a:lnTo>
                  <a:lnTo>
                    <a:pt x="532384" y="157226"/>
                  </a:lnTo>
                  <a:close/>
                </a:path>
                <a:path w="542289" h="173989">
                  <a:moveTo>
                    <a:pt x="541782" y="45339"/>
                  </a:moveTo>
                  <a:lnTo>
                    <a:pt x="508381" y="4191"/>
                  </a:lnTo>
                  <a:lnTo>
                    <a:pt x="345186" y="4191"/>
                  </a:lnTo>
                  <a:lnTo>
                    <a:pt x="412496" y="16637"/>
                  </a:lnTo>
                  <a:lnTo>
                    <a:pt x="282956" y="61976"/>
                  </a:lnTo>
                  <a:lnTo>
                    <a:pt x="340487" y="78486"/>
                  </a:lnTo>
                  <a:lnTo>
                    <a:pt x="479552" y="28829"/>
                  </a:lnTo>
                  <a:lnTo>
                    <a:pt x="541782" y="45339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534412" y="3844543"/>
              <a:ext cx="542925" cy="173990"/>
            </a:xfrm>
            <a:custGeom>
              <a:avLst/>
              <a:gdLst/>
              <a:ahLst/>
              <a:cxnLst/>
              <a:rect l="l" t="t" r="r" b="b"/>
              <a:pathLst>
                <a:path w="542925" h="173989">
                  <a:moveTo>
                    <a:pt x="259080" y="107315"/>
                  </a:moveTo>
                  <a:lnTo>
                    <a:pt x="201549" y="90805"/>
                  </a:lnTo>
                  <a:lnTo>
                    <a:pt x="67183" y="140335"/>
                  </a:lnTo>
                  <a:lnTo>
                    <a:pt x="0" y="123825"/>
                  </a:lnTo>
                  <a:lnTo>
                    <a:pt x="33655" y="169291"/>
                  </a:lnTo>
                  <a:lnTo>
                    <a:pt x="201549" y="169291"/>
                  </a:lnTo>
                  <a:lnTo>
                    <a:pt x="129540" y="152781"/>
                  </a:lnTo>
                  <a:lnTo>
                    <a:pt x="259080" y="107315"/>
                  </a:lnTo>
                  <a:close/>
                </a:path>
                <a:path w="542925" h="173989">
                  <a:moveTo>
                    <a:pt x="273939" y="33020"/>
                  </a:moveTo>
                  <a:lnTo>
                    <a:pt x="211582" y="45466"/>
                  </a:lnTo>
                  <a:lnTo>
                    <a:pt x="72390" y="0"/>
                  </a:lnTo>
                  <a:lnTo>
                    <a:pt x="14732" y="16510"/>
                  </a:lnTo>
                  <a:lnTo>
                    <a:pt x="144399" y="61722"/>
                  </a:lnTo>
                  <a:lnTo>
                    <a:pt x="77089" y="74168"/>
                  </a:lnTo>
                  <a:lnTo>
                    <a:pt x="240284" y="74168"/>
                  </a:lnTo>
                  <a:lnTo>
                    <a:pt x="273939" y="33020"/>
                  </a:lnTo>
                  <a:close/>
                </a:path>
                <a:path w="542925" h="173989">
                  <a:moveTo>
                    <a:pt x="533019" y="157099"/>
                  </a:moveTo>
                  <a:lnTo>
                    <a:pt x="403606" y="111633"/>
                  </a:lnTo>
                  <a:lnTo>
                    <a:pt x="475361" y="99441"/>
                  </a:lnTo>
                  <a:lnTo>
                    <a:pt x="307467" y="99441"/>
                  </a:lnTo>
                  <a:lnTo>
                    <a:pt x="273939" y="140589"/>
                  </a:lnTo>
                  <a:lnTo>
                    <a:pt x="340995" y="124079"/>
                  </a:lnTo>
                  <a:lnTo>
                    <a:pt x="475361" y="173609"/>
                  </a:lnTo>
                  <a:lnTo>
                    <a:pt x="533019" y="157099"/>
                  </a:lnTo>
                  <a:close/>
                </a:path>
                <a:path w="542925" h="173989">
                  <a:moveTo>
                    <a:pt x="542544" y="45720"/>
                  </a:moveTo>
                  <a:lnTo>
                    <a:pt x="508889" y="4318"/>
                  </a:lnTo>
                  <a:lnTo>
                    <a:pt x="345948" y="4318"/>
                  </a:lnTo>
                  <a:lnTo>
                    <a:pt x="413004" y="16764"/>
                  </a:lnTo>
                  <a:lnTo>
                    <a:pt x="283464" y="61976"/>
                  </a:lnTo>
                  <a:lnTo>
                    <a:pt x="340995" y="78486"/>
                  </a:lnTo>
                  <a:lnTo>
                    <a:pt x="480060" y="29210"/>
                  </a:lnTo>
                  <a:lnTo>
                    <a:pt x="542544" y="457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422651" y="3943985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972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210432" y="3942334"/>
              <a:ext cx="0" cy="165100"/>
            </a:xfrm>
            <a:custGeom>
              <a:avLst/>
              <a:gdLst/>
              <a:ahLst/>
              <a:cxnLst/>
              <a:rect l="l" t="t" r="r" b="b"/>
              <a:pathLst>
                <a:path h="165100">
                  <a:moveTo>
                    <a:pt x="0" y="0"/>
                  </a:moveTo>
                  <a:lnTo>
                    <a:pt x="0" y="164846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4" name="object 104"/>
          <p:cNvSpPr txBox="1"/>
          <p:nvPr/>
        </p:nvSpPr>
        <p:spPr>
          <a:xfrm>
            <a:off x="2706370" y="4034790"/>
            <a:ext cx="3054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>
                <a:solidFill>
                  <a:srgbClr val="FFFFFF"/>
                </a:solidFill>
                <a:latin typeface="Arial"/>
                <a:cs typeface="Arial"/>
              </a:rPr>
              <a:t>R31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602869" y="2138489"/>
            <a:ext cx="267970" cy="657225"/>
            <a:chOff x="602869" y="2138489"/>
            <a:chExt cx="267970" cy="657225"/>
          </a:xfrm>
        </p:grpSpPr>
        <p:sp>
          <p:nvSpPr>
            <p:cNvPr id="106" name="object 106"/>
            <p:cNvSpPr/>
            <p:nvPr/>
          </p:nvSpPr>
          <p:spPr>
            <a:xfrm>
              <a:off x="607631" y="2143251"/>
              <a:ext cx="258445" cy="647700"/>
            </a:xfrm>
            <a:custGeom>
              <a:avLst/>
              <a:gdLst/>
              <a:ahLst/>
              <a:cxnLst/>
              <a:rect l="l" t="t" r="r" b="b"/>
              <a:pathLst>
                <a:path w="258444" h="647700">
                  <a:moveTo>
                    <a:pt x="227545" y="0"/>
                  </a:moveTo>
                  <a:lnTo>
                    <a:pt x="118110" y="139953"/>
                  </a:lnTo>
                  <a:lnTo>
                    <a:pt x="0" y="612394"/>
                  </a:lnTo>
                  <a:lnTo>
                    <a:pt x="109448" y="472439"/>
                  </a:lnTo>
                  <a:lnTo>
                    <a:pt x="140144" y="647446"/>
                  </a:lnTo>
                  <a:lnTo>
                    <a:pt x="258254" y="175006"/>
                  </a:lnTo>
                  <a:lnTo>
                    <a:pt x="227545" y="0"/>
                  </a:lnTo>
                  <a:close/>
                </a:path>
              </a:pathLst>
            </a:custGeom>
            <a:solidFill>
              <a:srgbClr val="FF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607631" y="2143251"/>
              <a:ext cx="258445" cy="647700"/>
            </a:xfrm>
            <a:custGeom>
              <a:avLst/>
              <a:gdLst/>
              <a:ahLst/>
              <a:cxnLst/>
              <a:rect l="l" t="t" r="r" b="b"/>
              <a:pathLst>
                <a:path w="258444" h="647700">
                  <a:moveTo>
                    <a:pt x="0" y="612394"/>
                  </a:moveTo>
                  <a:lnTo>
                    <a:pt x="118110" y="139953"/>
                  </a:lnTo>
                  <a:lnTo>
                    <a:pt x="227545" y="0"/>
                  </a:lnTo>
                  <a:lnTo>
                    <a:pt x="258254" y="175006"/>
                  </a:lnTo>
                  <a:lnTo>
                    <a:pt x="140144" y="647446"/>
                  </a:lnTo>
                  <a:lnTo>
                    <a:pt x="109448" y="472439"/>
                  </a:lnTo>
                  <a:lnTo>
                    <a:pt x="0" y="612394"/>
                  </a:lnTo>
                  <a:close/>
                </a:path>
              </a:pathLst>
            </a:custGeom>
            <a:ln w="9525">
              <a:solidFill>
                <a:srgbClr val="6666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10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42</a:t>
            </a:fld>
            <a:endParaRPr spc="-25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25367" y="3800855"/>
            <a:ext cx="2522219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566921" y="3907916"/>
            <a:ext cx="20116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étapes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43</a:t>
            </a:fld>
            <a:endParaRPr spc="-25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50" name="object 50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1174750" y="5332476"/>
            <a:ext cx="266700" cy="152400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4352925" y="3659251"/>
            <a:ext cx="222250" cy="114300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4464050" y="3013075"/>
            <a:ext cx="204850" cy="96900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5907151" y="2844800"/>
            <a:ext cx="203200" cy="96900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5600700" y="3009900"/>
            <a:ext cx="203200" cy="96900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4864100" y="2822575"/>
            <a:ext cx="203200" cy="98425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5202301" y="3213100"/>
            <a:ext cx="212725" cy="115824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4805426" y="3429000"/>
            <a:ext cx="211074" cy="96774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68" name="object 68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71" name="object 71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812925" y="2862326"/>
            <a:ext cx="203200" cy="96774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2381250" y="3035300"/>
            <a:ext cx="203200" cy="96900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2863850" y="2859151"/>
            <a:ext cx="203200" cy="96774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3427348" y="3024251"/>
            <a:ext cx="203200" cy="96774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3860800" y="2836798"/>
            <a:ext cx="203200" cy="96900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78" name="object 78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79" name="object 79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722312" y="2852801"/>
            <a:ext cx="203200" cy="96774"/>
          </a:xfrm>
          <a:prstGeom prst="rect">
            <a:avLst/>
          </a:prstGeom>
        </p:spPr>
      </p:pic>
      <p:pic>
        <p:nvPicPr>
          <p:cNvPr id="80" name="object 80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81" name="object 81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83" name="object 83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4038600" y="3198876"/>
            <a:ext cx="222250" cy="114300"/>
          </a:xfrm>
          <a:prstGeom prst="rect">
            <a:avLst/>
          </a:prstGeom>
        </p:spPr>
      </p:pic>
      <p:pic>
        <p:nvPicPr>
          <p:cNvPr id="84" name="object 84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2312923" y="2698750"/>
            <a:ext cx="195325" cy="81025"/>
          </a:xfrm>
          <a:prstGeom prst="rect">
            <a:avLst/>
          </a:prstGeom>
        </p:spPr>
      </p:pic>
      <p:pic>
        <p:nvPicPr>
          <p:cNvPr id="85" name="object 85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2773298" y="2538476"/>
            <a:ext cx="195325" cy="79375"/>
          </a:xfrm>
          <a:prstGeom prst="rect">
            <a:avLst/>
          </a:prstGeom>
        </p:spPr>
      </p:pic>
      <p:pic>
        <p:nvPicPr>
          <p:cNvPr id="86" name="object 86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2198623" y="2390775"/>
            <a:ext cx="195325" cy="79375"/>
          </a:xfrm>
          <a:prstGeom prst="rect">
            <a:avLst/>
          </a:prstGeom>
        </p:spPr>
      </p:pic>
      <p:pic>
        <p:nvPicPr>
          <p:cNvPr id="87" name="object 87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1735073" y="2531998"/>
            <a:ext cx="195325" cy="81025"/>
          </a:xfrm>
          <a:prstGeom prst="rect">
            <a:avLst/>
          </a:prstGeom>
        </p:spPr>
      </p:pic>
      <p:pic>
        <p:nvPicPr>
          <p:cNvPr id="88" name="object 88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1257300" y="2682875"/>
            <a:ext cx="196850" cy="81025"/>
          </a:xfrm>
          <a:prstGeom prst="rect">
            <a:avLst/>
          </a:prstGeom>
        </p:spPr>
      </p:pic>
      <p:pic>
        <p:nvPicPr>
          <p:cNvPr id="89" name="object 89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3192398" y="2400300"/>
            <a:ext cx="195325" cy="79375"/>
          </a:xfrm>
          <a:prstGeom prst="rect">
            <a:avLst/>
          </a:prstGeom>
        </p:spPr>
      </p:pic>
      <p:pic>
        <p:nvPicPr>
          <p:cNvPr id="90" name="object 90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3313048" y="2692400"/>
            <a:ext cx="195325" cy="79375"/>
          </a:xfrm>
          <a:prstGeom prst="rect">
            <a:avLst/>
          </a:prstGeom>
        </p:spPr>
      </p:pic>
      <p:pic>
        <p:nvPicPr>
          <p:cNvPr id="91" name="object 91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3722623" y="2541523"/>
            <a:ext cx="195325" cy="79501"/>
          </a:xfrm>
          <a:prstGeom prst="rect">
            <a:avLst/>
          </a:prstGeom>
        </p:spPr>
      </p:pic>
      <p:pic>
        <p:nvPicPr>
          <p:cNvPr id="92" name="object 92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4260850" y="2676525"/>
            <a:ext cx="195325" cy="81025"/>
          </a:xfrm>
          <a:prstGeom prst="rect">
            <a:avLst/>
          </a:prstGeom>
        </p:spPr>
      </p:pic>
      <p:pic>
        <p:nvPicPr>
          <p:cNvPr id="93" name="object 93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1279525" y="2400300"/>
            <a:ext cx="195325" cy="79375"/>
          </a:xfrm>
          <a:prstGeom prst="rect">
            <a:avLst/>
          </a:prstGeom>
        </p:spPr>
      </p:pic>
      <p:pic>
        <p:nvPicPr>
          <p:cNvPr id="94" name="object 94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785812" y="2535301"/>
            <a:ext cx="195262" cy="79375"/>
          </a:xfrm>
          <a:prstGeom prst="rect">
            <a:avLst/>
          </a:prstGeom>
        </p:spPr>
      </p:pic>
      <p:pic>
        <p:nvPicPr>
          <p:cNvPr id="95" name="object 95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4583048" y="2531998"/>
            <a:ext cx="196850" cy="79501"/>
          </a:xfrm>
          <a:prstGeom prst="rect">
            <a:avLst/>
          </a:prstGeom>
        </p:spPr>
      </p:pic>
      <p:pic>
        <p:nvPicPr>
          <p:cNvPr id="96" name="object 96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4887976" y="2398648"/>
            <a:ext cx="196850" cy="81025"/>
          </a:xfrm>
          <a:prstGeom prst="rect">
            <a:avLst/>
          </a:prstGeom>
        </p:spPr>
      </p:pic>
      <p:pic>
        <p:nvPicPr>
          <p:cNvPr id="97" name="object 97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5191125" y="2679700"/>
            <a:ext cx="196850" cy="81025"/>
          </a:xfrm>
          <a:prstGeom prst="rect">
            <a:avLst/>
          </a:prstGeom>
        </p:spPr>
      </p:pic>
      <p:pic>
        <p:nvPicPr>
          <p:cNvPr id="98" name="object 98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5481701" y="2538476"/>
            <a:ext cx="195199" cy="79375"/>
          </a:xfrm>
          <a:prstGeom prst="rect">
            <a:avLst/>
          </a:prstGeom>
        </p:spPr>
      </p:pic>
      <p:pic>
        <p:nvPicPr>
          <p:cNvPr id="99" name="object 99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5796026" y="2390775"/>
            <a:ext cx="195199" cy="79375"/>
          </a:xfrm>
          <a:prstGeom prst="rect">
            <a:avLst/>
          </a:prstGeom>
        </p:spPr>
      </p:pic>
      <p:pic>
        <p:nvPicPr>
          <p:cNvPr id="100" name="object 100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6748526" y="2401951"/>
            <a:ext cx="196850" cy="80899"/>
          </a:xfrm>
          <a:prstGeom prst="rect">
            <a:avLst/>
          </a:prstGeom>
        </p:spPr>
      </p:pic>
      <p:pic>
        <p:nvPicPr>
          <p:cNvPr id="101" name="object 101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6192901" y="2700401"/>
            <a:ext cx="203200" cy="79375"/>
          </a:xfrm>
          <a:prstGeom prst="rect">
            <a:avLst/>
          </a:prstGeom>
        </p:spPr>
      </p:pic>
      <p:pic>
        <p:nvPicPr>
          <p:cNvPr id="102" name="object 102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6486525" y="2552700"/>
            <a:ext cx="203200" cy="79375"/>
          </a:xfrm>
          <a:prstGeom prst="rect">
            <a:avLst/>
          </a:prstGeom>
        </p:spPr>
      </p:pic>
      <p:pic>
        <p:nvPicPr>
          <p:cNvPr id="103" name="object 103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04" name="object 104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05" name="object 105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06" name="object 106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07" name="object 107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2859023" y="5334000"/>
            <a:ext cx="266700" cy="150875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5575300" y="3654425"/>
            <a:ext cx="212725" cy="115950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6318250" y="3197225"/>
            <a:ext cx="212725" cy="114300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5957951" y="3425825"/>
            <a:ext cx="212725" cy="96900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6629400" y="3013075"/>
            <a:ext cx="203200" cy="96900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6886575" y="2852801"/>
            <a:ext cx="204850" cy="96774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7151751" y="2698750"/>
            <a:ext cx="196850" cy="81025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7399401" y="2544826"/>
            <a:ext cx="195199" cy="79375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7624826" y="2400300"/>
            <a:ext cx="203200" cy="81025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7826375" y="2271776"/>
            <a:ext cx="176275" cy="79375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6088126" y="2270125"/>
            <a:ext cx="177800" cy="79375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5216525" y="2270125"/>
            <a:ext cx="177800" cy="79375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4718050" y="2168525"/>
            <a:ext cx="176275" cy="81025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5003800" y="2051050"/>
            <a:ext cx="177800" cy="79375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4794250" y="1857375"/>
            <a:ext cx="177800" cy="79375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3878198" y="2171700"/>
            <a:ext cx="177800" cy="81025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3652773" y="1936750"/>
            <a:ext cx="177800" cy="81025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3325748" y="2038350"/>
            <a:ext cx="177800" cy="81025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3536950" y="2289175"/>
            <a:ext cx="176275" cy="79375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1760473" y="2260600"/>
            <a:ext cx="177800" cy="79375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969962" y="2038350"/>
            <a:ext cx="176212" cy="81025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484187" y="2155825"/>
            <a:ext cx="176212" cy="81025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7204075" y="2167001"/>
            <a:ext cx="168275" cy="71374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6996176" y="2286000"/>
            <a:ext cx="166624" cy="69850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6337300" y="2152650"/>
            <a:ext cx="168275" cy="71500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5502275" y="2152650"/>
            <a:ext cx="168275" cy="71500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4527550" y="1949450"/>
            <a:ext cx="168275" cy="69850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4251325" y="1760601"/>
            <a:ext cx="168275" cy="69850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4538598" y="1659001"/>
            <a:ext cx="168401" cy="71374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3082925" y="1651000"/>
            <a:ext cx="168275" cy="71500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727200" y="2027301"/>
            <a:ext cx="168275" cy="69850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1312799" y="2143125"/>
            <a:ext cx="168401" cy="71500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852487" y="2266950"/>
            <a:ext cx="168275" cy="71500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1008062" y="1682750"/>
            <a:ext cx="168275" cy="71500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2444750" y="1666875"/>
            <a:ext cx="168275" cy="71500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778000" y="1687576"/>
            <a:ext cx="166750" cy="71374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6558026" y="2038350"/>
            <a:ext cx="176149" cy="71500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5519801" y="1846326"/>
            <a:ext cx="177800" cy="71374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5262626" y="1951101"/>
            <a:ext cx="177800" cy="71374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5038725" y="1765300"/>
            <a:ext cx="177800" cy="69850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803650" y="1668526"/>
            <a:ext cx="177800" cy="71374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4395723" y="2295525"/>
            <a:ext cx="176275" cy="69850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4216400" y="2054225"/>
            <a:ext cx="177800" cy="71500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3970273" y="1839976"/>
            <a:ext cx="176275" cy="71374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3527425" y="1747901"/>
            <a:ext cx="177800" cy="69850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3220973" y="1844675"/>
            <a:ext cx="176275" cy="71500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2976498" y="2152650"/>
            <a:ext cx="177800" cy="71500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2871723" y="1941576"/>
            <a:ext cx="176275" cy="71374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759075" y="1743075"/>
            <a:ext cx="177800" cy="71500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512948" y="2046351"/>
            <a:ext cx="177800" cy="71374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189098" y="2131948"/>
            <a:ext cx="177800" cy="71500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427223" y="1835150"/>
            <a:ext cx="177800" cy="71500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2054225" y="1939925"/>
            <a:ext cx="177800" cy="715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2085975" y="1765300"/>
            <a:ext cx="177800" cy="6985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1717675" y="1851025"/>
            <a:ext cx="176275" cy="71500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1392174" y="1779651"/>
            <a:ext cx="177800" cy="71374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388999" y="1930400"/>
            <a:ext cx="176275" cy="71500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079500" y="1857375"/>
            <a:ext cx="177800" cy="6985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652462" y="1955800"/>
            <a:ext cx="176212" cy="69850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688975" y="1746250"/>
            <a:ext cx="177800" cy="69850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1362075" y="1589150"/>
            <a:ext cx="160400" cy="6032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4129023" y="1579625"/>
            <a:ext cx="160400" cy="61849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2646298" y="2254250"/>
            <a:ext cx="168401" cy="8102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4059173" y="2406650"/>
            <a:ext cx="195325" cy="810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5745226" y="2043176"/>
            <a:ext cx="177800" cy="80899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6018276" y="1924050"/>
            <a:ext cx="176149" cy="8102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455164" y="335279"/>
            <a:ext cx="4271772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5830">
              <a:lnSpc>
                <a:spcPct val="100000"/>
              </a:lnSpc>
              <a:spcBef>
                <a:spcPts val="105"/>
              </a:spcBef>
            </a:pPr>
            <a:r>
              <a:t>TROIS </a:t>
            </a:r>
            <a:r>
              <a:rPr spc="-10"/>
              <a:t>étapes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891539" y="1531619"/>
            <a:ext cx="7390130" cy="789940"/>
            <a:chOff x="891539" y="1531619"/>
            <a:chExt cx="7390130" cy="78994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891539" y="1531619"/>
              <a:ext cx="1705356" cy="789431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2127503" y="1531619"/>
              <a:ext cx="667512" cy="789431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634739" y="1531619"/>
              <a:ext cx="1705356" cy="789431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4870704" y="1531619"/>
              <a:ext cx="667512" cy="789431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6377939" y="1531619"/>
              <a:ext cx="1705356" cy="789431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7613904" y="1531619"/>
              <a:ext cx="667511" cy="789431"/>
            </a:xfrm>
            <a:prstGeom prst="rect">
              <a:avLst/>
            </a:prstGeom>
          </p:spPr>
        </p:pic>
      </p:grpSp>
      <p:grpSp>
        <p:nvGrpSpPr>
          <p:cNvPr id="229" name="object 229"/>
          <p:cNvGrpSpPr/>
          <p:nvPr/>
        </p:nvGrpSpPr>
        <p:grpSpPr>
          <a:xfrm>
            <a:off x="458723" y="2577083"/>
            <a:ext cx="8342630" cy="2070100"/>
            <a:chOff x="458723" y="2577083"/>
            <a:chExt cx="8342630" cy="2070100"/>
          </a:xfrm>
        </p:grpSpPr>
        <p:pic>
          <p:nvPicPr>
            <p:cNvPr id="230" name="object 230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906779" y="2577083"/>
              <a:ext cx="1872995" cy="789432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1120140" y="3067811"/>
              <a:ext cx="1446275" cy="68579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458723" y="3003803"/>
              <a:ext cx="2865119" cy="789432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678179" y="3430523"/>
              <a:ext cx="1240536" cy="789432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1449323" y="3430523"/>
              <a:ext cx="1559052" cy="789432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1033272" y="3857244"/>
              <a:ext cx="1618488" cy="789432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3649979" y="2577083"/>
              <a:ext cx="1676400" cy="789432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954523" y="2577083"/>
              <a:ext cx="665988" cy="789432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3863339" y="3067811"/>
              <a:ext cx="1446276" cy="68579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3340607" y="3003803"/>
              <a:ext cx="2589276" cy="789432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3112007" y="3430523"/>
              <a:ext cx="2450592" cy="789432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5193791" y="3430523"/>
              <a:ext cx="964691" cy="789432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3756659" y="3857244"/>
              <a:ext cx="1658112" cy="789432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6393179" y="2577083"/>
              <a:ext cx="1676400" cy="789432"/>
            </a:xfrm>
            <a:prstGeom prst="rect">
              <a:avLst/>
            </a:prstGeom>
          </p:spPr>
        </p:pic>
        <p:pic>
          <p:nvPicPr>
            <p:cNvPr id="244" name="object 244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7697723" y="2577083"/>
              <a:ext cx="665987" cy="789432"/>
            </a:xfrm>
            <a:prstGeom prst="rect">
              <a:avLst/>
            </a:prstGeom>
          </p:spPr>
        </p:pic>
        <p:pic>
          <p:nvPicPr>
            <p:cNvPr id="245" name="object 245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606539" y="3067811"/>
              <a:ext cx="1446276" cy="68579"/>
            </a:xfrm>
            <a:prstGeom prst="rect">
              <a:avLst/>
            </a:prstGeom>
          </p:spPr>
        </p:pic>
        <p:pic>
          <p:nvPicPr>
            <p:cNvPr id="246" name="object 246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6233159" y="3003803"/>
              <a:ext cx="2292095" cy="789432"/>
            </a:xfrm>
            <a:prstGeom prst="rect">
              <a:avLst/>
            </a:prstGeom>
          </p:spPr>
        </p:pic>
        <p:pic>
          <p:nvPicPr>
            <p:cNvPr id="247" name="object 247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5955791" y="3430523"/>
              <a:ext cx="2845308" cy="789432"/>
            </a:xfrm>
            <a:prstGeom prst="rect">
              <a:avLst/>
            </a:prstGeom>
          </p:spPr>
        </p:pic>
      </p:grpSp>
      <p:grpSp>
        <p:nvGrpSpPr>
          <p:cNvPr id="248" name="object 248"/>
          <p:cNvGrpSpPr/>
          <p:nvPr/>
        </p:nvGrpSpPr>
        <p:grpSpPr>
          <a:xfrm>
            <a:off x="6024371" y="3857244"/>
            <a:ext cx="2609215" cy="2496820"/>
            <a:chOff x="6024371" y="3857244"/>
            <a:chExt cx="2609215" cy="2496820"/>
          </a:xfrm>
        </p:grpSpPr>
        <p:pic>
          <p:nvPicPr>
            <p:cNvPr id="249" name="object 249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6292595" y="3857244"/>
              <a:ext cx="1261872" cy="78943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7182611" y="3857244"/>
              <a:ext cx="1283207" cy="78943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6400799" y="4283963"/>
              <a:ext cx="1955292" cy="78943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6024371" y="4710683"/>
              <a:ext cx="2490216" cy="789431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8045195" y="4710683"/>
              <a:ext cx="588264" cy="78943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6550151" y="5137404"/>
              <a:ext cx="1658111" cy="789432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6361175" y="5564123"/>
              <a:ext cx="1935479" cy="789432"/>
            </a:xfrm>
            <a:prstGeom prst="rect">
              <a:avLst/>
            </a:prstGeom>
          </p:spPr>
        </p:pic>
      </p:grpSp>
      <p:graphicFrame>
        <p:nvGraphicFramePr>
          <p:cNvPr id="256" name="object 256"/>
          <p:cNvGraphicFramePr>
            <a:graphicFrameLocks noGrp="1"/>
          </p:cNvGraphicFramePr>
          <p:nvPr/>
        </p:nvGraphicFramePr>
        <p:xfrm>
          <a:off x="442912" y="1585912"/>
          <a:ext cx="8229600" cy="47815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65468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68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532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81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221615" marR="215900" indent="1905" algn="ctr">
                        <a:lnSpc>
                          <a:spcPct val="100000"/>
                        </a:lnSpc>
                      </a:pPr>
                      <a:r>
                        <a:rPr sz="2800" i="1" u="sng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Objectif</a:t>
                      </a:r>
                      <a:r>
                        <a:rPr sz="2800" i="1" u="sng" spc="-8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800" i="1" u="sng" spc="-5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:</a:t>
                      </a:r>
                      <a:r>
                        <a:rPr sz="2800" i="1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Découvrir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tous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mes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voisins 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directs.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3970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32080" marR="124460" indent="635" algn="ctr">
                        <a:lnSpc>
                          <a:spcPct val="100000"/>
                        </a:lnSpc>
                      </a:pPr>
                      <a:r>
                        <a:rPr sz="2800" i="1" u="sng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Objectif</a:t>
                      </a:r>
                      <a:r>
                        <a:rPr sz="2800" i="1" u="sng" spc="-8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800" u="sng" spc="-5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: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Construire</a:t>
                      </a:r>
                      <a:r>
                        <a:rPr sz="2800" spc="-1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 </a:t>
                      </a:r>
                      <a:r>
                        <a:rPr sz="280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cartographie</a:t>
                      </a:r>
                      <a:r>
                        <a:rPr sz="2800" spc="-1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 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réseau.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397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233045" marR="227329" indent="3175" algn="ctr">
                        <a:lnSpc>
                          <a:spcPct val="100000"/>
                        </a:lnSpc>
                      </a:pPr>
                      <a:r>
                        <a:rPr sz="2800" i="1" u="sng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Objectif</a:t>
                      </a:r>
                      <a:r>
                        <a:rPr sz="2800" i="1" u="sng" spc="-8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800" u="sng" spc="-5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  <a:cs typeface="Arial"/>
                        </a:rPr>
                        <a:t>: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Décider</a:t>
                      </a:r>
                      <a:r>
                        <a:rPr sz="2800" spc="-1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 </a:t>
                      </a:r>
                      <a:r>
                        <a:rPr sz="280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chemin</a:t>
                      </a:r>
                      <a:r>
                        <a:rPr sz="28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le</a:t>
                      </a:r>
                      <a:r>
                        <a:rPr sz="2800" spc="-6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plus </a:t>
                      </a:r>
                      <a:r>
                        <a:rPr sz="280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court</a:t>
                      </a:r>
                      <a:r>
                        <a:rPr sz="28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pour 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atteindre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chaque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sous- réseau annoncé.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397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7" name="object 25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44</a:t>
            </a:fld>
            <a:endParaRPr spc="-25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10483" y="3800855"/>
            <a:ext cx="2950464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352038" y="3907916"/>
            <a:ext cx="24415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Configuration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45</a:t>
            </a:fld>
            <a:endParaRPr spc="-25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532888" y="335279"/>
            <a:ext cx="4116323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73935">
              <a:lnSpc>
                <a:spcPct val="100000"/>
              </a:lnSpc>
              <a:spcBef>
                <a:spcPts val="105"/>
              </a:spcBef>
            </a:pPr>
            <a:r>
              <a:t>Lancer </a:t>
            </a:r>
            <a:r>
              <a:rPr spc="-20"/>
              <a:t>OSPF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609344" y="2906267"/>
            <a:ext cx="6030595" cy="1411605"/>
            <a:chOff x="1609344" y="2906267"/>
            <a:chExt cx="6030595" cy="141160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0667" y="2906267"/>
              <a:ext cx="1609343" cy="67970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09344" y="3308603"/>
              <a:ext cx="3963924" cy="6797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167884" y="3308603"/>
              <a:ext cx="1472184" cy="6797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321552" y="3308603"/>
              <a:ext cx="1318259" cy="6797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103120" y="3637787"/>
              <a:ext cx="3811524" cy="67970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509259" y="3637787"/>
              <a:ext cx="1472184" cy="6797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62928" y="3637787"/>
              <a:ext cx="574548" cy="67970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832091" y="3637787"/>
              <a:ext cx="574548" cy="679704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41019" y="1499616"/>
            <a:ext cx="4427220" cy="1259205"/>
            <a:chOff x="541019" y="1499616"/>
            <a:chExt cx="4427220" cy="1259205"/>
          </a:xfrm>
        </p:grpSpPr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1019" y="1674876"/>
              <a:ext cx="283464" cy="29108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0559" y="1499616"/>
              <a:ext cx="4297680" cy="78943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1019" y="2144268"/>
              <a:ext cx="283464" cy="2910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70559" y="1969008"/>
              <a:ext cx="1958339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159508" y="1969008"/>
              <a:ext cx="1321308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223259" y="1969008"/>
              <a:ext cx="681227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1682496"/>
              <a:ext cx="240792" cy="2484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2151888"/>
              <a:ext cx="240792" cy="248412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541019" y="4451603"/>
            <a:ext cx="7763509" cy="1515110"/>
            <a:chOff x="541019" y="4451603"/>
            <a:chExt cx="7763509" cy="1515110"/>
          </a:xfrm>
        </p:grpSpPr>
        <p:pic>
          <p:nvPicPr>
            <p:cNvPr id="35" name="object 3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41019" y="4597907"/>
              <a:ext cx="214884" cy="21488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31519" y="4451603"/>
              <a:ext cx="3107436" cy="56997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497580" y="4451603"/>
              <a:ext cx="1234439" cy="56997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456175" y="4451603"/>
              <a:ext cx="3459479" cy="56997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41019" y="4933187"/>
              <a:ext cx="214884" cy="21488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31519" y="4786883"/>
              <a:ext cx="1892808" cy="56997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282952" y="4786883"/>
              <a:ext cx="1234439" cy="56997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241547" y="4786883"/>
              <a:ext cx="1834896" cy="56997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735067" y="4786883"/>
              <a:ext cx="1388364" cy="56997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928115" y="5295899"/>
              <a:ext cx="272796" cy="283463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32331" y="5122163"/>
              <a:ext cx="2944368" cy="56997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00855" y="5122163"/>
              <a:ext cx="4503420" cy="56997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132331" y="5396483"/>
              <a:ext cx="2398775" cy="56997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89731" y="5396483"/>
              <a:ext cx="1234440" cy="56997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082796" y="5396483"/>
              <a:ext cx="411479" cy="56997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4605527"/>
              <a:ext cx="178308" cy="17830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4940807"/>
              <a:ext cx="178308" cy="178307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878839" y="1516378"/>
            <a:ext cx="7187565" cy="4276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36925">
              <a:lnSpc>
                <a:spcPct val="1101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28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28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b="1" spc="-50">
                <a:solidFill>
                  <a:srgbClr val="33CC33"/>
                </a:solidFill>
                <a:latin typeface="Courier New"/>
                <a:cs typeface="Courier New"/>
              </a:rPr>
              <a:t>1</a:t>
            </a:r>
            <a:endParaRPr sz="2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00"/>
              </a:spcBef>
            </a:pPr>
            <a:endParaRPr sz="2800">
              <a:latin typeface="Courier New"/>
              <a:cs typeface="Courier New"/>
            </a:endParaRPr>
          </a:p>
          <a:p>
            <a:pPr marL="313245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signifie</a:t>
            </a:r>
            <a:r>
              <a:rPr sz="2400" spc="-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414780" marR="715010" indent="-494030">
              <a:lnSpc>
                <a:spcPts val="2590"/>
              </a:lnSpc>
              <a:spcBef>
                <a:spcPts val="61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lancer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process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OSPF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attribuer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numéro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process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5">
                <a:solidFill>
                  <a:srgbClr val="33CC33"/>
                </a:solidFill>
                <a:latin typeface="Arial"/>
                <a:cs typeface="Arial"/>
              </a:rPr>
              <a:t>1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2400">
              <a:latin typeface="Arial"/>
              <a:cs typeface="Arial"/>
            </a:endParaRPr>
          </a:p>
          <a:p>
            <a:pPr marL="12700" marR="324485">
              <a:lnSpc>
                <a:spcPct val="11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peut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lancer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plusieurs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process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 sur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même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routeur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numéro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 process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portée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>
                <a:solidFill>
                  <a:srgbClr val="FF0000"/>
                </a:solidFill>
                <a:latin typeface="Arial"/>
                <a:cs typeface="Arial"/>
              </a:rPr>
              <a:t>LOCALE</a:t>
            </a:r>
            <a:endParaRPr sz="2000">
              <a:latin typeface="Arial"/>
              <a:cs typeface="Arial"/>
            </a:endParaRPr>
          </a:p>
          <a:p>
            <a:pPr marL="413384" marR="5080" indent="-287020">
              <a:lnSpc>
                <a:spcPts val="2160"/>
              </a:lnSpc>
              <a:spcBef>
                <a:spcPts val="509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il</a:t>
            </a:r>
            <a:r>
              <a:rPr sz="2000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n’est</a:t>
            </a:r>
            <a:r>
              <a:rPr sz="2000" spc="-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PAS</a:t>
            </a:r>
            <a:r>
              <a:rPr sz="2000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nécessaire</a:t>
            </a:r>
            <a:r>
              <a:rPr sz="2000" spc="-4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deux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utilisent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même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numéro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process.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46</a:t>
            </a:fld>
            <a:endParaRPr spc="-25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71856" y="335279"/>
            <a:ext cx="8436864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2395">
              <a:lnSpc>
                <a:spcPct val="100000"/>
              </a:lnSpc>
              <a:spcBef>
                <a:spcPts val="105"/>
              </a:spcBef>
            </a:pPr>
            <a:r>
              <a:t>Activer</a:t>
            </a:r>
            <a:r>
              <a:rPr spc="-25"/>
              <a:t> </a:t>
            </a:r>
            <a:r>
              <a:t>OSPF sur</a:t>
            </a:r>
            <a:r>
              <a:rPr spc="-5"/>
              <a:t> </a:t>
            </a:r>
            <a:r>
              <a:t>une </a:t>
            </a:r>
            <a:r>
              <a:rPr spc="-10"/>
              <a:t>interface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002791" y="3366515"/>
            <a:ext cx="7162800" cy="2667000"/>
            <a:chOff x="1002791" y="3366515"/>
            <a:chExt cx="7162800" cy="26670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695699" y="3366515"/>
              <a:ext cx="1874520" cy="78943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668779" y="3835907"/>
              <a:ext cx="5928360" cy="7894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182367" y="4305299"/>
              <a:ext cx="4805172" cy="78943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616708" y="4774691"/>
              <a:ext cx="3538728" cy="7894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686044" y="4774691"/>
              <a:ext cx="964692" cy="7894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02791" y="5244083"/>
              <a:ext cx="6766559" cy="78943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99959" y="5244083"/>
              <a:ext cx="667511" cy="7894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498080" y="5244083"/>
              <a:ext cx="667512" cy="789432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41019" y="1499616"/>
            <a:ext cx="7618730" cy="1728470"/>
            <a:chOff x="541019" y="1499616"/>
            <a:chExt cx="7618730" cy="1728470"/>
          </a:xfrm>
        </p:grpSpPr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1019" y="1674876"/>
              <a:ext cx="283464" cy="29108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70559" y="1499616"/>
              <a:ext cx="4297680" cy="78943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1019" y="2144268"/>
              <a:ext cx="283464" cy="2910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0559" y="1969008"/>
              <a:ext cx="1958339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159508" y="1969008"/>
              <a:ext cx="1321308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223259" y="1969008"/>
              <a:ext cx="681227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1019" y="2613660"/>
              <a:ext cx="283464" cy="29108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70559" y="2438400"/>
              <a:ext cx="2171700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372868" y="2438400"/>
              <a:ext cx="2171700" cy="7894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287011" y="2438400"/>
              <a:ext cx="2383536" cy="78943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414516" y="2438400"/>
              <a:ext cx="1533143" cy="7894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478267" y="2438400"/>
              <a:ext cx="681227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8639" y="1682496"/>
              <a:ext cx="240792" cy="2484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8639" y="2151888"/>
              <a:ext cx="240792" cy="24841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8639" y="2621280"/>
              <a:ext cx="240792" cy="248412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878839" y="1516378"/>
            <a:ext cx="7051675" cy="4272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201670">
              <a:lnSpc>
                <a:spcPct val="1101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28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28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2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b="1">
                <a:solidFill>
                  <a:srgbClr val="FFFF66"/>
                </a:solidFill>
                <a:latin typeface="Courier New"/>
                <a:cs typeface="Courier New"/>
              </a:rPr>
              <a:t>10.0.0.0</a:t>
            </a:r>
            <a:r>
              <a:rPr sz="2800" b="1" spc="-5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0000"/>
                </a:solidFill>
                <a:latin typeface="Courier New"/>
                <a:cs typeface="Courier New"/>
              </a:rPr>
              <a:t>0.0.0.255</a:t>
            </a:r>
            <a:r>
              <a:rPr sz="2800" spc="-5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8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50">
                <a:solidFill>
                  <a:srgbClr val="33CC33"/>
                </a:solidFill>
                <a:latin typeface="Courier New"/>
                <a:cs typeface="Courier New"/>
              </a:rPr>
              <a:t>0</a:t>
            </a:r>
            <a:endParaRPr sz="2800">
              <a:latin typeface="Courier New"/>
              <a:cs typeface="Courier New"/>
            </a:endParaRPr>
          </a:p>
          <a:p>
            <a:pPr marL="3856354">
              <a:lnSpc>
                <a:spcPct val="100000"/>
              </a:lnSpc>
              <a:spcBef>
                <a:spcPts val="2040"/>
              </a:spcBef>
            </a:pPr>
            <a:r>
              <a:rPr sz="1400" b="1">
                <a:solidFill>
                  <a:srgbClr val="FFFF66"/>
                </a:solidFill>
                <a:latin typeface="Arial"/>
                <a:cs typeface="Arial"/>
              </a:rPr>
              <a:t>masque</a:t>
            </a:r>
            <a:r>
              <a:rPr sz="1400" b="1" spc="-5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400" b="1" spc="-10">
                <a:solidFill>
                  <a:srgbClr val="FFFF66"/>
                </a:solidFill>
                <a:latin typeface="Arial"/>
                <a:cs typeface="Arial"/>
              </a:rPr>
              <a:t>inversé</a:t>
            </a:r>
            <a:endParaRPr sz="1400">
              <a:latin typeface="Arial"/>
              <a:cs typeface="Arial"/>
            </a:endParaRPr>
          </a:p>
          <a:p>
            <a:pPr marL="329565" algn="ctr">
              <a:lnSpc>
                <a:spcPct val="100000"/>
              </a:lnSpc>
              <a:spcBef>
                <a:spcPts val="484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signifie</a:t>
            </a:r>
            <a:r>
              <a:rPr sz="28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1010919" marR="675640" algn="ctr">
              <a:lnSpc>
                <a:spcPts val="3700"/>
              </a:lnSpc>
              <a:spcBef>
                <a:spcPts val="17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toute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interface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dont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l’adresse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appartient</a:t>
            </a:r>
            <a:endParaRPr sz="2800">
              <a:latin typeface="Arial"/>
              <a:cs typeface="Arial"/>
            </a:endParaRPr>
          </a:p>
          <a:p>
            <a:pPr marL="429895" algn="ctr">
              <a:lnSpc>
                <a:spcPct val="100000"/>
              </a:lnSpc>
              <a:spcBef>
                <a:spcPts val="15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au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2800">
              <a:latin typeface="Arial"/>
              <a:cs typeface="Arial"/>
            </a:endParaRPr>
          </a:p>
          <a:p>
            <a:pPr marL="332105" algn="ctr">
              <a:lnSpc>
                <a:spcPct val="100000"/>
              </a:lnSpc>
              <a:spcBef>
                <a:spcPts val="33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positionner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l’aire</a:t>
            </a:r>
            <a:r>
              <a:rPr sz="2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35">
                <a:solidFill>
                  <a:srgbClr val="33CC33"/>
                </a:solidFill>
                <a:latin typeface="Arial"/>
                <a:cs typeface="Arial"/>
              </a:rPr>
              <a:t>0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sz="28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427601" y="2924175"/>
            <a:ext cx="2016125" cy="288925"/>
          </a:xfrm>
          <a:custGeom>
            <a:avLst/>
            <a:gdLst/>
            <a:ahLst/>
            <a:cxnLst/>
            <a:rect l="l" t="t" r="r" b="b"/>
            <a:pathLst>
              <a:path w="2016125" h="288925">
                <a:moveTo>
                  <a:pt x="2016125" y="0"/>
                </a:moveTo>
                <a:lnTo>
                  <a:pt x="2007550" y="45657"/>
                </a:lnTo>
                <a:lnTo>
                  <a:pt x="1983682" y="85327"/>
                </a:lnTo>
                <a:lnTo>
                  <a:pt x="1947298" y="116622"/>
                </a:lnTo>
                <a:lnTo>
                  <a:pt x="1901178" y="137151"/>
                </a:lnTo>
                <a:lnTo>
                  <a:pt x="1848103" y="144525"/>
                </a:lnTo>
                <a:lnTo>
                  <a:pt x="1176020" y="144525"/>
                </a:lnTo>
                <a:lnTo>
                  <a:pt x="1122896" y="151886"/>
                </a:lnTo>
                <a:lnTo>
                  <a:pt x="1076771" y="172384"/>
                </a:lnTo>
                <a:lnTo>
                  <a:pt x="1040405" y="203641"/>
                </a:lnTo>
                <a:lnTo>
                  <a:pt x="1016560" y="243281"/>
                </a:lnTo>
                <a:lnTo>
                  <a:pt x="1007999" y="288925"/>
                </a:lnTo>
                <a:lnTo>
                  <a:pt x="999437" y="243281"/>
                </a:lnTo>
                <a:lnTo>
                  <a:pt x="975592" y="203641"/>
                </a:lnTo>
                <a:lnTo>
                  <a:pt x="939226" y="172384"/>
                </a:lnTo>
                <a:lnTo>
                  <a:pt x="893101" y="151886"/>
                </a:lnTo>
                <a:lnTo>
                  <a:pt x="839977" y="144525"/>
                </a:lnTo>
                <a:lnTo>
                  <a:pt x="167894" y="144525"/>
                </a:lnTo>
                <a:lnTo>
                  <a:pt x="114832" y="137151"/>
                </a:lnTo>
                <a:lnTo>
                  <a:pt x="68744" y="116622"/>
                </a:lnTo>
                <a:lnTo>
                  <a:pt x="32398" y="85327"/>
                </a:lnTo>
                <a:lnTo>
                  <a:pt x="8560" y="45657"/>
                </a:ln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47</a:t>
            </a:fld>
            <a:endParaRPr spc="-25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0" name="object 160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1174750" y="5332476"/>
            <a:ext cx="266700" cy="1524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2859023" y="5334000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327659" y="1499616"/>
            <a:ext cx="7489190" cy="1259205"/>
            <a:chOff x="327659" y="1499616"/>
            <a:chExt cx="7489190" cy="1259205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27659" y="1499616"/>
              <a:ext cx="3233928" cy="789431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27659" y="1969008"/>
              <a:ext cx="4085844" cy="789432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944112" y="1969008"/>
              <a:ext cx="2383536" cy="789432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6071615" y="1969008"/>
              <a:ext cx="1744980" cy="789432"/>
            </a:xfrm>
            <a:prstGeom prst="rect">
              <a:avLst/>
            </a:prstGeom>
          </p:spPr>
        </p:pic>
      </p:grpSp>
      <p:grpSp>
        <p:nvGrpSpPr>
          <p:cNvPr id="227" name="object 227"/>
          <p:cNvGrpSpPr/>
          <p:nvPr/>
        </p:nvGrpSpPr>
        <p:grpSpPr>
          <a:xfrm>
            <a:off x="1365503" y="2897123"/>
            <a:ext cx="6501765" cy="789940"/>
            <a:chOff x="1365503" y="2897123"/>
            <a:chExt cx="6501765" cy="789940"/>
          </a:xfrm>
        </p:grpSpPr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1365503" y="2897123"/>
              <a:ext cx="2010156" cy="789432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2906267" y="2897123"/>
              <a:ext cx="588264" cy="789432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3025139" y="2897123"/>
              <a:ext cx="4841748" cy="789432"/>
            </a:xfrm>
            <a:prstGeom prst="rect">
              <a:avLst/>
            </a:prstGeom>
          </p:spPr>
        </p:pic>
      </p:grpSp>
      <p:sp>
        <p:nvSpPr>
          <p:cNvPr id="231" name="object 231"/>
          <p:cNvSpPr txBox="1"/>
          <p:nvPr/>
        </p:nvSpPr>
        <p:spPr>
          <a:xfrm>
            <a:off x="535940" y="1516378"/>
            <a:ext cx="7091680" cy="192595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28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2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10.0.0.0</a:t>
            </a:r>
            <a:r>
              <a:rPr sz="2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0000"/>
                </a:solidFill>
                <a:latin typeface="Courier New"/>
                <a:cs typeface="Courier New"/>
              </a:rPr>
              <a:t>0.0.0.255</a:t>
            </a:r>
            <a:r>
              <a:rPr sz="2800" spc="-5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endParaRPr sz="2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30"/>
              </a:spcBef>
            </a:pPr>
            <a:endParaRPr sz="2800">
              <a:latin typeface="Courier New"/>
              <a:cs typeface="Courier New"/>
            </a:endParaRPr>
          </a:p>
          <a:p>
            <a:pPr marL="1050290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est-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activé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32" name="object 232"/>
          <p:cNvGrpSpPr/>
          <p:nvPr/>
        </p:nvGrpSpPr>
        <p:grpSpPr>
          <a:xfrm>
            <a:off x="409955" y="3648455"/>
            <a:ext cx="4669790" cy="2862580"/>
            <a:chOff x="409955" y="3648455"/>
            <a:chExt cx="4669790" cy="2862580"/>
          </a:xfrm>
        </p:grpSpPr>
        <p:pic>
          <p:nvPicPr>
            <p:cNvPr id="233" name="object 233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09955" y="3648455"/>
              <a:ext cx="1459992" cy="789432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1400555" y="3648455"/>
              <a:ext cx="1359408" cy="789432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411979" y="3648455"/>
              <a:ext cx="667512" cy="789432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409955" y="4166615"/>
              <a:ext cx="2350008" cy="789432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411979" y="4166615"/>
              <a:ext cx="667512" cy="789432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09955" y="4684775"/>
              <a:ext cx="2350008" cy="789432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411979" y="4684775"/>
              <a:ext cx="667512" cy="789432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09955" y="5202936"/>
              <a:ext cx="1459992" cy="789432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1400555" y="5202936"/>
              <a:ext cx="1359408" cy="789432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411979" y="5202936"/>
              <a:ext cx="667512" cy="789432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09955" y="5721095"/>
              <a:ext cx="1459992" cy="789432"/>
            </a:xfrm>
            <a:prstGeom prst="rect">
              <a:avLst/>
            </a:prstGeom>
          </p:spPr>
        </p:pic>
        <p:pic>
          <p:nvPicPr>
            <p:cNvPr id="244" name="object 244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1400555" y="5721095"/>
              <a:ext cx="1559052" cy="789432"/>
            </a:xfrm>
            <a:prstGeom prst="rect">
              <a:avLst/>
            </a:prstGeom>
          </p:spPr>
        </p:pic>
        <p:pic>
          <p:nvPicPr>
            <p:cNvPr id="245" name="object 245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411979" y="5721095"/>
              <a:ext cx="667512" cy="789432"/>
            </a:xfrm>
            <a:prstGeom prst="rect">
              <a:avLst/>
            </a:prstGeom>
          </p:spPr>
        </p:pic>
      </p:grpSp>
      <p:graphicFrame>
        <p:nvGraphicFramePr>
          <p:cNvPr id="246" name="object 246"/>
          <p:cNvGraphicFramePr>
            <a:graphicFrameLocks noGrp="1"/>
          </p:cNvGraphicFramePr>
          <p:nvPr/>
        </p:nvGraphicFramePr>
        <p:xfrm>
          <a:off x="525462" y="3702113"/>
          <a:ext cx="8002904" cy="2589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0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10.0.0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.1</a:t>
                      </a:r>
                      <a:r>
                        <a:rPr sz="2800" spc="-9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10.0.1.1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10.1.1.1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10.0.0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.1</a:t>
                      </a:r>
                      <a:r>
                        <a:rPr sz="2800" spc="-9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/28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10.0.0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.55</a:t>
                      </a:r>
                      <a:r>
                        <a:rPr sz="2800" spc="-1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?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7" name="object 2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48</a:t>
            </a:fld>
            <a:endParaRPr spc="-25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0" name="object 160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1174750" y="5332476"/>
            <a:ext cx="266700" cy="1524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2859023" y="5334000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327659" y="1499616"/>
            <a:ext cx="7489190" cy="1259205"/>
            <a:chOff x="327659" y="1499616"/>
            <a:chExt cx="7489190" cy="1259205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27659" y="1499616"/>
              <a:ext cx="3233928" cy="789431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27659" y="1969008"/>
              <a:ext cx="2171700" cy="789432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2029967" y="1969008"/>
              <a:ext cx="1744980" cy="789432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3305555" y="1969008"/>
              <a:ext cx="1107948" cy="789432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3944112" y="1969008"/>
              <a:ext cx="1533143" cy="789432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5007863" y="1969008"/>
              <a:ext cx="2808732" cy="789432"/>
            </a:xfrm>
            <a:prstGeom prst="rect">
              <a:avLst/>
            </a:prstGeom>
          </p:spPr>
        </p:pic>
      </p:grpSp>
      <p:grpSp>
        <p:nvGrpSpPr>
          <p:cNvPr id="229" name="object 229"/>
          <p:cNvGrpSpPr/>
          <p:nvPr/>
        </p:nvGrpSpPr>
        <p:grpSpPr>
          <a:xfrm>
            <a:off x="409955" y="2897123"/>
            <a:ext cx="8288020" cy="3613785"/>
            <a:chOff x="409955" y="2897123"/>
            <a:chExt cx="8288020" cy="3613785"/>
          </a:xfrm>
        </p:grpSpPr>
        <p:pic>
          <p:nvPicPr>
            <p:cNvPr id="230" name="object 230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1365503" y="2897123"/>
              <a:ext cx="2010156" cy="789432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2906267" y="2897123"/>
              <a:ext cx="588264" cy="789432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3025139" y="2897123"/>
              <a:ext cx="4841748" cy="789432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09955" y="3648455"/>
              <a:ext cx="1559052" cy="789432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1499616" y="3648455"/>
              <a:ext cx="1260348" cy="789432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411979" y="3648455"/>
              <a:ext cx="2308860" cy="789432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409955" y="4166615"/>
              <a:ext cx="2350008" cy="789432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7440167" y="4166615"/>
              <a:ext cx="1257300" cy="789432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409955" y="4684775"/>
              <a:ext cx="2350008" cy="789432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7440167" y="4684775"/>
              <a:ext cx="1257300" cy="789432"/>
            </a:xfrm>
            <a:prstGeom prst="rect">
              <a:avLst/>
            </a:prstGeom>
          </p:spPr>
        </p:pic>
        <p:pic>
          <p:nvPicPr>
            <p:cNvPr id="240" name="object 240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09955" y="5202935"/>
              <a:ext cx="1559052" cy="789432"/>
            </a:xfrm>
            <a:prstGeom prst="rect">
              <a:avLst/>
            </a:prstGeom>
          </p:spPr>
        </p:pic>
        <p:pic>
          <p:nvPicPr>
            <p:cNvPr id="241" name="object 241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499616" y="5202935"/>
              <a:ext cx="1260348" cy="789432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411979" y="5202935"/>
              <a:ext cx="2308860" cy="789432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09955" y="5721095"/>
              <a:ext cx="1559052" cy="789432"/>
            </a:xfrm>
            <a:prstGeom prst="rect">
              <a:avLst/>
            </a:prstGeom>
          </p:spPr>
        </p:pic>
        <p:pic>
          <p:nvPicPr>
            <p:cNvPr id="244" name="object 244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499616" y="5721095"/>
              <a:ext cx="1459992" cy="789432"/>
            </a:xfrm>
            <a:prstGeom prst="rect">
              <a:avLst/>
            </a:prstGeom>
          </p:spPr>
        </p:pic>
        <p:pic>
          <p:nvPicPr>
            <p:cNvPr id="245" name="object 245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4411979" y="5721095"/>
              <a:ext cx="2308860" cy="789432"/>
            </a:xfrm>
            <a:prstGeom prst="rect">
              <a:avLst/>
            </a:prstGeom>
          </p:spPr>
        </p:pic>
      </p:grpSp>
      <p:graphicFrame>
        <p:nvGraphicFramePr>
          <p:cNvPr id="246" name="object 246"/>
          <p:cNvGraphicFramePr>
            <a:graphicFrameLocks noGrp="1"/>
          </p:cNvGraphicFramePr>
          <p:nvPr/>
        </p:nvGraphicFramePr>
        <p:xfrm>
          <a:off x="525462" y="3702113"/>
          <a:ext cx="8002904" cy="2589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0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10.0.0.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2800" spc="-8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10.0.1.1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10.1.1.1</a:t>
                      </a:r>
                      <a:r>
                        <a:rPr sz="2800" spc="-9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10.0.0.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2800" spc="-8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/28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8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10.0.0.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55</a:t>
                      </a:r>
                      <a:r>
                        <a:rPr sz="2800" spc="-9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7" name="object 247"/>
          <p:cNvSpPr txBox="1"/>
          <p:nvPr/>
        </p:nvSpPr>
        <p:spPr>
          <a:xfrm>
            <a:off x="535940" y="1516378"/>
            <a:ext cx="7091680" cy="192595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28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8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2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0000"/>
                </a:solidFill>
                <a:latin typeface="Courier New"/>
                <a:cs typeface="Courier New"/>
              </a:rPr>
              <a:t>10.0.0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.0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0000"/>
                </a:solidFill>
                <a:latin typeface="Courier New"/>
                <a:cs typeface="Courier New"/>
              </a:rPr>
              <a:t>0.0.0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.255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8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800" spc="-50">
                <a:solidFill>
                  <a:srgbClr val="FFFFFF"/>
                </a:solidFill>
                <a:latin typeface="Courier New"/>
                <a:cs typeface="Courier New"/>
              </a:rPr>
              <a:t> 0</a:t>
            </a:r>
            <a:endParaRPr sz="2800">
              <a:latin typeface="Courier New"/>
              <a:cs typeface="Courier New"/>
            </a:endParaRPr>
          </a:p>
          <a:p>
            <a:pPr marL="1338580" algn="ctr">
              <a:lnSpc>
                <a:spcPct val="100000"/>
              </a:lnSpc>
              <a:spcBef>
                <a:spcPts val="2205"/>
              </a:spcBef>
            </a:pPr>
            <a:r>
              <a:rPr sz="1400" b="1" spc="-20">
                <a:solidFill>
                  <a:srgbClr val="FFFF66"/>
                </a:solidFill>
                <a:latin typeface="Arial"/>
                <a:cs typeface="Arial"/>
              </a:rPr>
              <a:t>figé</a:t>
            </a:r>
            <a:endParaRPr sz="1400">
              <a:latin typeface="Arial"/>
              <a:cs typeface="Arial"/>
            </a:endParaRPr>
          </a:p>
          <a:p>
            <a:pPr marL="1050290">
              <a:lnSpc>
                <a:spcPct val="100000"/>
              </a:lnSpc>
              <a:spcBef>
                <a:spcPts val="31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est-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activé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</p:txBody>
      </p:sp>
      <p:sp>
        <p:nvSpPr>
          <p:cNvPr id="248" name="object 248"/>
          <p:cNvSpPr/>
          <p:nvPr/>
        </p:nvSpPr>
        <p:spPr>
          <a:xfrm>
            <a:off x="4140200" y="2492375"/>
            <a:ext cx="1152525" cy="215900"/>
          </a:xfrm>
          <a:custGeom>
            <a:avLst/>
            <a:gdLst/>
            <a:ahLst/>
            <a:cxnLst/>
            <a:rect l="l" t="t" r="r" b="b"/>
            <a:pathLst>
              <a:path w="1152525" h="215900">
                <a:moveTo>
                  <a:pt x="1152525" y="0"/>
                </a:moveTo>
                <a:lnTo>
                  <a:pt x="1144970" y="41995"/>
                </a:lnTo>
                <a:lnTo>
                  <a:pt x="1124378" y="76311"/>
                </a:lnTo>
                <a:lnTo>
                  <a:pt x="1093856" y="99458"/>
                </a:lnTo>
                <a:lnTo>
                  <a:pt x="1056513" y="107950"/>
                </a:lnTo>
                <a:lnTo>
                  <a:pt x="672338" y="107950"/>
                </a:lnTo>
                <a:lnTo>
                  <a:pt x="634940" y="116441"/>
                </a:lnTo>
                <a:lnTo>
                  <a:pt x="604424" y="139588"/>
                </a:lnTo>
                <a:lnTo>
                  <a:pt x="583862" y="173904"/>
                </a:lnTo>
                <a:lnTo>
                  <a:pt x="576326" y="215900"/>
                </a:lnTo>
                <a:lnTo>
                  <a:pt x="568769" y="173904"/>
                </a:lnTo>
                <a:lnTo>
                  <a:pt x="548163" y="139588"/>
                </a:lnTo>
                <a:lnTo>
                  <a:pt x="517604" y="116441"/>
                </a:lnTo>
                <a:lnTo>
                  <a:pt x="480187" y="107950"/>
                </a:lnTo>
                <a:lnTo>
                  <a:pt x="96012" y="107950"/>
                </a:lnTo>
                <a:lnTo>
                  <a:pt x="58668" y="99458"/>
                </a:lnTo>
                <a:lnTo>
                  <a:pt x="28146" y="76311"/>
                </a:lnTo>
                <a:lnTo>
                  <a:pt x="7554" y="41995"/>
                </a:ln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49</a:t>
            </a:fld>
            <a:endParaRPr spc="-25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99716" y="335279"/>
            <a:ext cx="4582667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40255">
              <a:lnSpc>
                <a:spcPct val="100000"/>
              </a:lnSpc>
              <a:spcBef>
                <a:spcPts val="105"/>
              </a:spcBef>
            </a:pPr>
            <a:r>
              <a:t>RIP</a:t>
            </a:r>
            <a:r>
              <a:rPr spc="-5"/>
              <a:t> </a:t>
            </a:r>
            <a:r>
              <a:t>ou OSPF </a:t>
            </a:r>
            <a:r>
              <a:rPr spc="-50"/>
              <a:t>?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41019" y="1446275"/>
            <a:ext cx="7824470" cy="4575175"/>
            <a:chOff x="541019" y="1446275"/>
            <a:chExt cx="7824470" cy="457517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653539"/>
              <a:ext cx="283464" cy="2910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0559" y="1446275"/>
              <a:ext cx="6332220" cy="7894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0559" y="1787651"/>
              <a:ext cx="2785872" cy="78943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87040" y="1787651"/>
              <a:ext cx="1456943" cy="7894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75175" y="1787651"/>
              <a:ext cx="1222248" cy="7894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28031" y="1787651"/>
              <a:ext cx="588263" cy="78943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946904" y="1787651"/>
              <a:ext cx="2430779" cy="7894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908291" y="1787651"/>
              <a:ext cx="1456944" cy="78943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0559" y="2129027"/>
              <a:ext cx="1935479" cy="78943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14399" y="2781300"/>
              <a:ext cx="323088" cy="33375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01851" y="2570987"/>
              <a:ext cx="1559052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255519" y="2570987"/>
              <a:ext cx="912876" cy="67970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763012" y="2570987"/>
              <a:ext cx="2014727" cy="67970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14399" y="3147059"/>
              <a:ext cx="323088" cy="33375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01851" y="2936747"/>
              <a:ext cx="1744980" cy="67970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41447" y="2936747"/>
              <a:ext cx="1234439" cy="67970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270503" y="2936747"/>
              <a:ext cx="2183892" cy="67970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3860291"/>
              <a:ext cx="283464" cy="29108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70559" y="3653027"/>
              <a:ext cx="4334256" cy="78943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14399" y="4305299"/>
              <a:ext cx="323088" cy="33375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01851" y="4094987"/>
              <a:ext cx="1234440" cy="67970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14399" y="4671059"/>
              <a:ext cx="323088" cy="33375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01851" y="4460747"/>
              <a:ext cx="6745224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55419" y="4988052"/>
              <a:ext cx="214883" cy="21488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31619" y="4841747"/>
              <a:ext cx="3617976" cy="56997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55419" y="5292852"/>
              <a:ext cx="214883" cy="21488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531619" y="5146547"/>
              <a:ext cx="1478280" cy="56997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455419" y="5597652"/>
              <a:ext cx="214883" cy="21488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531619" y="5451347"/>
              <a:ext cx="1033271" cy="56997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293619" y="5451347"/>
              <a:ext cx="2173224" cy="56997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25467" y="5451347"/>
              <a:ext cx="765048" cy="56997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48639" y="1661159"/>
              <a:ext cx="240792" cy="24841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48639" y="3867911"/>
              <a:ext cx="240792" cy="24841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63039" y="4995672"/>
              <a:ext cx="178308" cy="17830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63039" y="5300472"/>
              <a:ext cx="178308" cy="178307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63039" y="5605272"/>
              <a:ext cx="178308" cy="178307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878839" y="1538681"/>
            <a:ext cx="7251065" cy="43091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770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reçoit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annonces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exactement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00"/>
                </a:solidFill>
                <a:latin typeface="Arial"/>
                <a:cs typeface="Arial"/>
              </a:rPr>
              <a:t>même</a:t>
            </a:r>
            <a:r>
              <a:rPr sz="2800" spc="-5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sous-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00"/>
                </a:solidFill>
                <a:latin typeface="Arial"/>
                <a:cs typeface="Arial"/>
              </a:rPr>
              <a:t>même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masque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1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l’une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RIP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l’autre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OSPF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4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5"/>
              </a:spcBef>
              <a:buClr>
                <a:srgbClr val="CCCCFF"/>
              </a:buClr>
              <a:buFont typeface="Wingdings"/>
              <a:buChar char=""/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Laquelle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sera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préférée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1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 spc="-20">
                <a:solidFill>
                  <a:srgbClr val="FF0000"/>
                </a:solidFill>
                <a:latin typeface="Arial"/>
                <a:cs typeface="Arial"/>
              </a:rPr>
              <a:t>OSPF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car</a:t>
            </a:r>
            <a:r>
              <a:rPr sz="2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on</a:t>
            </a:r>
            <a:r>
              <a:rPr sz="2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compare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Distances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Administratives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812800" marR="31540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la</a:t>
            </a:r>
            <a:r>
              <a:rPr sz="2000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plus</a:t>
            </a:r>
            <a:r>
              <a:rPr sz="2000" spc="-2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petite</a:t>
            </a:r>
            <a:r>
              <a:rPr sz="20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AD</a:t>
            </a:r>
            <a:r>
              <a:rPr sz="2000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0000"/>
                </a:solidFill>
                <a:latin typeface="Arial"/>
                <a:cs typeface="Arial"/>
              </a:rPr>
              <a:t>est</a:t>
            </a:r>
            <a:r>
              <a:rPr sz="20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0000"/>
                </a:solidFill>
                <a:latin typeface="Arial"/>
                <a:cs typeface="Arial"/>
              </a:rPr>
              <a:t>préférée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110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&lt;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120</a:t>
            </a:r>
            <a:endParaRPr sz="20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</a:pPr>
            <a:r>
              <a:rPr sz="2000">
                <a:solidFill>
                  <a:srgbClr val="00AF50"/>
                </a:solidFill>
                <a:latin typeface="Arial"/>
                <a:cs typeface="Arial"/>
              </a:rPr>
              <a:t>OSPF</a:t>
            </a:r>
            <a:r>
              <a:rPr sz="2000" spc="-25">
                <a:solidFill>
                  <a:srgbClr val="00AF50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préférable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5">
                <a:solidFill>
                  <a:srgbClr val="FF0000"/>
                </a:solidFill>
                <a:latin typeface="Arial"/>
                <a:cs typeface="Arial"/>
              </a:rPr>
              <a:t>RIP</a:t>
            </a:r>
            <a:endParaRPr sz="2000">
              <a:latin typeface="Arial"/>
              <a:cs typeface="Arial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</a:t>
            </a:fld>
            <a:endParaRPr spc="-25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941448" y="4883149"/>
              <a:ext cx="266700" cy="150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538473" y="4905374"/>
              <a:ext cx="266700" cy="15087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14" name="object 114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4352925" y="3659251"/>
            <a:ext cx="222250" cy="114300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4464050" y="3013075"/>
            <a:ext cx="204850" cy="96900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5907151" y="2844800"/>
            <a:ext cx="203200" cy="96900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5600700" y="3009900"/>
            <a:ext cx="203200" cy="96900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4864100" y="2822575"/>
            <a:ext cx="203200" cy="98425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5202301" y="3213100"/>
            <a:ext cx="212725" cy="115824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4805426" y="3429000"/>
            <a:ext cx="211074" cy="96774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1812925" y="2862326"/>
            <a:ext cx="203200" cy="96774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2381250" y="3035300"/>
            <a:ext cx="203200" cy="96900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2863850" y="2859151"/>
            <a:ext cx="203200" cy="96774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3427348" y="3024251"/>
            <a:ext cx="203200" cy="96774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3860800" y="2836798"/>
            <a:ext cx="203200" cy="96900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722312" y="2852801"/>
            <a:ext cx="203200" cy="96774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4038600" y="3198876"/>
            <a:ext cx="222250" cy="114300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2312923" y="2698750"/>
            <a:ext cx="195325" cy="81025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2773298" y="2538476"/>
            <a:ext cx="195325" cy="79375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2198623" y="2390775"/>
            <a:ext cx="195325" cy="79375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1735073" y="2531998"/>
            <a:ext cx="195325" cy="81025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1257300" y="2682875"/>
            <a:ext cx="196850" cy="81025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3192398" y="2400300"/>
            <a:ext cx="195325" cy="79375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313048" y="2692400"/>
            <a:ext cx="195325" cy="79375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3722623" y="2541523"/>
            <a:ext cx="195325" cy="79501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4260850" y="2676525"/>
            <a:ext cx="195325" cy="81025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1279525" y="2400300"/>
            <a:ext cx="195325" cy="79375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785812" y="2535301"/>
            <a:ext cx="195262" cy="79375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4583048" y="2531998"/>
            <a:ext cx="196850" cy="79501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4887976" y="2398648"/>
            <a:ext cx="196850" cy="81025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5191125" y="2679700"/>
            <a:ext cx="196850" cy="81025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5481701" y="2538476"/>
            <a:ext cx="195199" cy="79375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5796026" y="2390775"/>
            <a:ext cx="195199" cy="79375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6748526" y="2401951"/>
            <a:ext cx="196850" cy="80899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6192901" y="2700401"/>
            <a:ext cx="203200" cy="79375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6486525" y="2552700"/>
            <a:ext cx="203200" cy="79375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5575300" y="3654425"/>
            <a:ext cx="212725" cy="115950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6318250" y="3197225"/>
            <a:ext cx="212725" cy="11430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5957951" y="3425825"/>
            <a:ext cx="212725" cy="96900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6629400" y="3013075"/>
            <a:ext cx="203200" cy="96900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6886575" y="2852801"/>
            <a:ext cx="204850" cy="9677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7151751" y="2698750"/>
            <a:ext cx="196850" cy="8102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7399401" y="2544826"/>
            <a:ext cx="195199" cy="7937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7624826" y="2400300"/>
            <a:ext cx="203200" cy="8102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4059173" y="2406650"/>
            <a:ext cx="195325" cy="8102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2</a:t>
            </a:r>
          </a:p>
        </p:txBody>
      </p:sp>
      <p:pic>
        <p:nvPicPr>
          <p:cNvPr id="222" name="object 222"/>
          <p:cNvPicPr/>
          <p:nvPr/>
        </p:nvPicPr>
        <p:blipFill>
          <a:blip r:embed="rId210" cstate="print"/>
          <a:stretch>
            <a:fillRect/>
          </a:stretch>
        </p:blipFill>
        <p:spPr>
          <a:xfrm>
            <a:off x="327659" y="1531619"/>
            <a:ext cx="7670292" cy="789431"/>
          </a:xfrm>
          <a:prstGeom prst="rect">
            <a:avLst/>
          </a:prstGeom>
        </p:spPr>
      </p:pic>
      <p:sp>
        <p:nvSpPr>
          <p:cNvPr id="223" name="object 223"/>
          <p:cNvSpPr txBox="1"/>
          <p:nvPr/>
        </p:nvSpPr>
        <p:spPr>
          <a:xfrm>
            <a:off x="535940" y="1624406"/>
            <a:ext cx="72224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uniquement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24" name="object 224"/>
          <p:cNvGrpSpPr/>
          <p:nvPr/>
        </p:nvGrpSpPr>
        <p:grpSpPr>
          <a:xfrm>
            <a:off x="409955" y="2281427"/>
            <a:ext cx="8288020" cy="2862580"/>
            <a:chOff x="409955" y="2281427"/>
            <a:chExt cx="8288020" cy="2862580"/>
          </a:xfrm>
        </p:grpSpPr>
        <p:pic>
          <p:nvPicPr>
            <p:cNvPr id="225" name="object 225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409955" y="2281427"/>
              <a:ext cx="1459992" cy="789432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1400555" y="2281427"/>
              <a:ext cx="1359408" cy="789432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4411979" y="2281427"/>
              <a:ext cx="2308860" cy="789432"/>
            </a:xfrm>
            <a:prstGeom prst="rect">
              <a:avLst/>
            </a:prstGeom>
          </p:spPr>
        </p:pic>
        <p:pic>
          <p:nvPicPr>
            <p:cNvPr id="228" name="object 22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409955" y="2799587"/>
              <a:ext cx="2747772" cy="789431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7440167" y="2799587"/>
              <a:ext cx="1257300" cy="789431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409955" y="3317747"/>
              <a:ext cx="2747772" cy="789432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7440167" y="3317747"/>
              <a:ext cx="1257300" cy="789432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09955" y="3835908"/>
              <a:ext cx="1459992" cy="789432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1400555" y="3835908"/>
              <a:ext cx="1261871" cy="789432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4411979" y="3835908"/>
              <a:ext cx="2308860" cy="789432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409955" y="4354067"/>
              <a:ext cx="2252472" cy="789432"/>
            </a:xfrm>
            <a:prstGeom prst="rect">
              <a:avLst/>
            </a:prstGeom>
          </p:spPr>
        </p:pic>
        <p:pic>
          <p:nvPicPr>
            <p:cNvPr id="236" name="object 236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193035" y="4354067"/>
              <a:ext cx="1559052" cy="789432"/>
            </a:xfrm>
            <a:prstGeom prst="rect">
              <a:avLst/>
            </a:prstGeom>
          </p:spPr>
        </p:pic>
        <p:pic>
          <p:nvPicPr>
            <p:cNvPr id="237" name="object 23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4411979" y="4354067"/>
              <a:ext cx="2308860" cy="789432"/>
            </a:xfrm>
            <a:prstGeom prst="rect">
              <a:avLst/>
            </a:prstGeom>
          </p:spPr>
        </p:pic>
      </p:grpSp>
      <p:graphicFrame>
        <p:nvGraphicFramePr>
          <p:cNvPr id="238" name="object 238"/>
          <p:cNvGraphicFramePr>
            <a:graphicFrameLocks noGrp="1"/>
          </p:cNvGraphicFramePr>
          <p:nvPr/>
        </p:nvGraphicFramePr>
        <p:xfrm>
          <a:off x="525462" y="2335212"/>
          <a:ext cx="8002904" cy="2589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0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10.0.0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.1</a:t>
                      </a:r>
                      <a:r>
                        <a:rPr sz="2800" spc="-9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6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6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172.16.1.1</a:t>
                      </a:r>
                      <a:r>
                        <a:rPr sz="2800" spc="-10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/16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172.17.1.1</a:t>
                      </a:r>
                      <a:r>
                        <a:rPr sz="2800" spc="-10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/16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1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10.1.1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.1/24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3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25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192.168.12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.12</a:t>
                      </a:r>
                      <a:r>
                        <a:rPr sz="2800" spc="-13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2800" spc="-6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2800" spc="-6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66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39" name="object 239"/>
          <p:cNvPicPr/>
          <p:nvPr/>
        </p:nvPicPr>
        <p:blipFill>
          <a:blip r:embed="rId221" cstate="print"/>
          <a:stretch>
            <a:fillRect/>
          </a:stretch>
        </p:blipFill>
        <p:spPr>
          <a:xfrm>
            <a:off x="1466088" y="5376671"/>
            <a:ext cx="6033516" cy="789431"/>
          </a:xfrm>
          <a:prstGeom prst="rect">
            <a:avLst/>
          </a:prstGeom>
        </p:spPr>
      </p:pic>
      <p:sp>
        <p:nvSpPr>
          <p:cNvPr id="240" name="object 240"/>
          <p:cNvSpPr txBox="1"/>
          <p:nvPr/>
        </p:nvSpPr>
        <p:spPr>
          <a:xfrm>
            <a:off x="1674367" y="5470347"/>
            <a:ext cx="55848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Plusieurs</a:t>
            </a:r>
            <a:r>
              <a:rPr sz="2800" spc="-1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configurations</a:t>
            </a:r>
            <a:r>
              <a:rPr sz="2800" spc="-1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possibles</a:t>
            </a:r>
            <a:r>
              <a:rPr sz="2800" spc="-1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0000"/>
                </a:solidFill>
                <a:latin typeface="Arial"/>
                <a:cs typeface="Arial"/>
              </a:rPr>
              <a:t>!</a:t>
            </a:r>
            <a:endParaRPr sz="2800">
              <a:latin typeface="Arial"/>
              <a:cs typeface="Arial"/>
            </a:endParaRPr>
          </a:p>
        </p:txBody>
      </p:sp>
      <p:sp>
        <p:nvSpPr>
          <p:cNvPr id="241" name="object 2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50</a:t>
            </a:fld>
            <a:endParaRPr spc="-25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18" name="object 118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4352925" y="3659251"/>
            <a:ext cx="222250" cy="114300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5907151" y="2844800"/>
            <a:ext cx="203200" cy="96900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4864100" y="2822575"/>
            <a:ext cx="203200" cy="98425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5202301" y="3213100"/>
            <a:ext cx="212725" cy="115824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4805426" y="3429000"/>
            <a:ext cx="211074" cy="96774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4038600" y="3198876"/>
            <a:ext cx="222250" cy="114300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4887976" y="2398648"/>
            <a:ext cx="196850" cy="81025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5191125" y="2679700"/>
            <a:ext cx="196850" cy="81025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5481701" y="2538476"/>
            <a:ext cx="195199" cy="79375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5796026" y="2390775"/>
            <a:ext cx="195199" cy="79375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6748526" y="2401951"/>
            <a:ext cx="196850" cy="80899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6192901" y="2700401"/>
            <a:ext cx="203200" cy="79375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6486525" y="2552700"/>
            <a:ext cx="203200" cy="79375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5575300" y="3654425"/>
            <a:ext cx="212725" cy="115950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6318250" y="3197225"/>
            <a:ext cx="212725" cy="114300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5957951" y="3425825"/>
            <a:ext cx="212725" cy="96900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6886575" y="2852801"/>
            <a:ext cx="204850" cy="96774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7151751" y="2698750"/>
            <a:ext cx="196850" cy="81025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7399401" y="2544826"/>
            <a:ext cx="195199" cy="79375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7624826" y="2400300"/>
            <a:ext cx="203200" cy="81025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7826375" y="2271776"/>
            <a:ext cx="176275" cy="79375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6088126" y="2270125"/>
            <a:ext cx="177800" cy="79375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5216525" y="2270125"/>
            <a:ext cx="177800" cy="79375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4718050" y="2168525"/>
            <a:ext cx="176275" cy="81025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5003800" y="2051050"/>
            <a:ext cx="177800" cy="79375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4794250" y="1857375"/>
            <a:ext cx="177800" cy="79375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7204075" y="2167001"/>
            <a:ext cx="168275" cy="71374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6996176" y="2286000"/>
            <a:ext cx="166624" cy="69850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6337300" y="2152650"/>
            <a:ext cx="168275" cy="7150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5502275" y="2152650"/>
            <a:ext cx="168275" cy="71500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6558026" y="2038350"/>
            <a:ext cx="176149" cy="71500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5519801" y="1846326"/>
            <a:ext cx="177800" cy="7137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5262626" y="1951101"/>
            <a:ext cx="177800" cy="7137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038725" y="1765300"/>
            <a:ext cx="177800" cy="698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5745226" y="2043176"/>
            <a:ext cx="177800" cy="80899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6018276" y="1924050"/>
            <a:ext cx="176149" cy="8102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2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358140" y="1359408"/>
            <a:ext cx="4014470" cy="1045844"/>
            <a:chOff x="358140" y="1359408"/>
            <a:chExt cx="4014470" cy="1045844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358140" y="1359408"/>
              <a:ext cx="4014216" cy="679703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58140" y="1725168"/>
              <a:ext cx="2964180" cy="679703"/>
            </a:xfrm>
            <a:prstGeom prst="rect">
              <a:avLst/>
            </a:prstGeom>
          </p:spPr>
        </p:pic>
      </p:grpSp>
      <p:sp>
        <p:nvSpPr>
          <p:cNvPr id="225" name="object 225"/>
          <p:cNvSpPr txBox="1"/>
          <p:nvPr/>
        </p:nvSpPr>
        <p:spPr>
          <a:xfrm>
            <a:off x="535940" y="1438783"/>
            <a:ext cx="35458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uniquement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226" name="object 226"/>
          <p:cNvPicPr/>
          <p:nvPr/>
        </p:nvPicPr>
        <p:blipFill>
          <a:blip r:embed="rId212" cstate="print"/>
          <a:stretch>
            <a:fillRect/>
          </a:stretch>
        </p:blipFill>
        <p:spPr>
          <a:xfrm>
            <a:off x="6681216" y="1399032"/>
            <a:ext cx="1159764" cy="403860"/>
          </a:xfrm>
          <a:prstGeom prst="rect">
            <a:avLst/>
          </a:prstGeom>
        </p:spPr>
      </p:pic>
      <p:grpSp>
        <p:nvGrpSpPr>
          <p:cNvPr id="227" name="object 227"/>
          <p:cNvGrpSpPr/>
          <p:nvPr/>
        </p:nvGrpSpPr>
        <p:grpSpPr>
          <a:xfrm>
            <a:off x="8086343" y="1703832"/>
            <a:ext cx="638810" cy="708660"/>
            <a:chOff x="8086343" y="1703832"/>
            <a:chExt cx="638810" cy="708660"/>
          </a:xfrm>
        </p:grpSpPr>
        <p:pic>
          <p:nvPicPr>
            <p:cNvPr id="228" name="object 228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8086343" y="1703832"/>
              <a:ext cx="638555" cy="403860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8086343" y="2008632"/>
              <a:ext cx="638555" cy="403860"/>
            </a:xfrm>
            <a:prstGeom prst="rect">
              <a:avLst/>
            </a:prstGeom>
          </p:spPr>
        </p:pic>
      </p:grpSp>
      <p:grpSp>
        <p:nvGrpSpPr>
          <p:cNvPr id="230" name="object 230"/>
          <p:cNvGrpSpPr/>
          <p:nvPr/>
        </p:nvGrpSpPr>
        <p:grpSpPr>
          <a:xfrm>
            <a:off x="4693920" y="1399032"/>
            <a:ext cx="1673860" cy="1623060"/>
            <a:chOff x="4693920" y="1399032"/>
            <a:chExt cx="1673860" cy="1623060"/>
          </a:xfrm>
        </p:grpSpPr>
        <p:pic>
          <p:nvPicPr>
            <p:cNvPr id="231" name="object 231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4693920" y="1399032"/>
              <a:ext cx="1181100" cy="403860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4693920" y="1703832"/>
              <a:ext cx="1377696" cy="403860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4693920" y="2008632"/>
              <a:ext cx="1377696" cy="403860"/>
            </a:xfrm>
            <a:prstGeom prst="rect">
              <a:avLst/>
            </a:prstGeom>
          </p:spPr>
        </p:pic>
        <p:pic>
          <p:nvPicPr>
            <p:cNvPr id="234" name="object 234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4693920" y="2313432"/>
              <a:ext cx="1133855" cy="403860"/>
            </a:xfrm>
            <a:prstGeom prst="rect">
              <a:avLst/>
            </a:prstGeom>
          </p:spPr>
        </p:pic>
        <p:pic>
          <p:nvPicPr>
            <p:cNvPr id="235" name="object 235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4693920" y="2618232"/>
              <a:ext cx="1673352" cy="403860"/>
            </a:xfrm>
            <a:prstGeom prst="rect">
              <a:avLst/>
            </a:prstGeom>
          </p:spPr>
        </p:pic>
      </p:grpSp>
      <p:grpSp>
        <p:nvGrpSpPr>
          <p:cNvPr id="236" name="object 236"/>
          <p:cNvGrpSpPr/>
          <p:nvPr/>
        </p:nvGrpSpPr>
        <p:grpSpPr>
          <a:xfrm>
            <a:off x="6681216" y="2313432"/>
            <a:ext cx="1160145" cy="708660"/>
            <a:chOff x="6681216" y="2313432"/>
            <a:chExt cx="1160145" cy="708660"/>
          </a:xfrm>
        </p:grpSpPr>
        <p:pic>
          <p:nvPicPr>
            <p:cNvPr id="237" name="object 237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6681216" y="2313432"/>
              <a:ext cx="1159764" cy="403860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6681216" y="2618232"/>
              <a:ext cx="1159764" cy="403860"/>
            </a:xfrm>
            <a:prstGeom prst="rect">
              <a:avLst/>
            </a:prstGeom>
          </p:spPr>
        </p:pic>
      </p:grpSp>
      <p:graphicFrame>
        <p:nvGraphicFramePr>
          <p:cNvPr id="239" name="object 239"/>
          <p:cNvGraphicFramePr>
            <a:graphicFrameLocks noGrp="1"/>
          </p:cNvGraphicFramePr>
          <p:nvPr/>
        </p:nvGraphicFramePr>
        <p:xfrm>
          <a:off x="4702238" y="1398587"/>
          <a:ext cx="3970020" cy="152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5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10.0.0.1</a:t>
                      </a:r>
                      <a:r>
                        <a:rPr sz="1400" spc="-6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1400" spc="-3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400" spc="-4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172.16.1.1</a:t>
                      </a:r>
                      <a:r>
                        <a:rPr sz="1400" spc="-7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172.17.1.1</a:t>
                      </a:r>
                      <a:r>
                        <a:rPr sz="1400" spc="-7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3185" algn="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 spc="-1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10.1.1.1/24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1400" spc="-3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400" spc="-4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192.168.12.12</a:t>
                      </a:r>
                      <a:r>
                        <a:rPr sz="1400" spc="-9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OUI,</a:t>
                      </a:r>
                      <a:r>
                        <a:rPr sz="1400" spc="-3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area</a:t>
                      </a:r>
                      <a:r>
                        <a:rPr sz="1400" spc="-45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0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40" name="object 240"/>
          <p:cNvPicPr/>
          <p:nvPr/>
        </p:nvPicPr>
        <p:blipFill>
          <a:blip r:embed="rId219" cstate="print"/>
          <a:stretch>
            <a:fillRect/>
          </a:stretch>
        </p:blipFill>
        <p:spPr>
          <a:xfrm>
            <a:off x="487680" y="3038855"/>
            <a:ext cx="1856232" cy="513588"/>
          </a:xfrm>
          <a:prstGeom prst="rect">
            <a:avLst/>
          </a:prstGeom>
        </p:spPr>
      </p:pic>
      <p:grpSp>
        <p:nvGrpSpPr>
          <p:cNvPr id="241" name="object 241"/>
          <p:cNvGrpSpPr/>
          <p:nvPr/>
        </p:nvGrpSpPr>
        <p:grpSpPr>
          <a:xfrm>
            <a:off x="2036064" y="3038855"/>
            <a:ext cx="525780" cy="513715"/>
            <a:chOff x="2036064" y="3038855"/>
            <a:chExt cx="525780" cy="513715"/>
          </a:xfrm>
        </p:grpSpPr>
        <p:pic>
          <p:nvPicPr>
            <p:cNvPr id="242" name="object 242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036064" y="3038855"/>
              <a:ext cx="399288" cy="513588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127504" y="3038855"/>
              <a:ext cx="434340" cy="513588"/>
            </a:xfrm>
            <a:prstGeom prst="rect">
              <a:avLst/>
            </a:prstGeom>
          </p:spPr>
        </p:pic>
      </p:grpSp>
      <p:pic>
        <p:nvPicPr>
          <p:cNvPr id="244" name="object 244"/>
          <p:cNvPicPr/>
          <p:nvPr/>
        </p:nvPicPr>
        <p:blipFill>
          <a:blip r:embed="rId222" cstate="print"/>
          <a:stretch>
            <a:fillRect/>
          </a:stretch>
        </p:blipFill>
        <p:spPr>
          <a:xfrm>
            <a:off x="487680" y="4062984"/>
            <a:ext cx="1856232" cy="513588"/>
          </a:xfrm>
          <a:prstGeom prst="rect">
            <a:avLst/>
          </a:prstGeom>
        </p:spPr>
      </p:pic>
      <p:grpSp>
        <p:nvGrpSpPr>
          <p:cNvPr id="245" name="object 245"/>
          <p:cNvGrpSpPr/>
          <p:nvPr/>
        </p:nvGrpSpPr>
        <p:grpSpPr>
          <a:xfrm>
            <a:off x="2036064" y="4062984"/>
            <a:ext cx="525780" cy="513715"/>
            <a:chOff x="2036064" y="4062984"/>
            <a:chExt cx="525780" cy="513715"/>
          </a:xfrm>
        </p:grpSpPr>
        <p:pic>
          <p:nvPicPr>
            <p:cNvPr id="246" name="object 246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036064" y="4062984"/>
              <a:ext cx="399288" cy="513588"/>
            </a:xfrm>
            <a:prstGeom prst="rect">
              <a:avLst/>
            </a:prstGeom>
          </p:spPr>
        </p:pic>
        <p:pic>
          <p:nvPicPr>
            <p:cNvPr id="247" name="object 247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127504" y="4062984"/>
              <a:ext cx="434340" cy="513588"/>
            </a:xfrm>
            <a:prstGeom prst="rect">
              <a:avLst/>
            </a:prstGeom>
          </p:spPr>
        </p:pic>
      </p:grpSp>
      <p:grpSp>
        <p:nvGrpSpPr>
          <p:cNvPr id="248" name="object 248"/>
          <p:cNvGrpSpPr/>
          <p:nvPr/>
        </p:nvGrpSpPr>
        <p:grpSpPr>
          <a:xfrm>
            <a:off x="2648711" y="3040379"/>
            <a:ext cx="5354320" cy="2522220"/>
            <a:chOff x="2648711" y="3040379"/>
            <a:chExt cx="5354320" cy="2522220"/>
          </a:xfrm>
        </p:grpSpPr>
        <p:pic>
          <p:nvPicPr>
            <p:cNvPr id="249" name="object 249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2648711" y="3040379"/>
              <a:ext cx="1261872" cy="510539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3605783" y="3040379"/>
              <a:ext cx="848867" cy="510539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4287011" y="3040379"/>
              <a:ext cx="440436" cy="510539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648711" y="3369563"/>
              <a:ext cx="1397508" cy="510540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3741419" y="3369563"/>
              <a:ext cx="713231" cy="510540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149851" y="3369563"/>
              <a:ext cx="1124712" cy="510540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4969763" y="3369563"/>
              <a:ext cx="441960" cy="510540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106923" y="3369563"/>
              <a:ext cx="440436" cy="510540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5242560" y="3369563"/>
              <a:ext cx="1805939" cy="510540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6880859" y="3369563"/>
              <a:ext cx="1121663" cy="510540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648711" y="3698747"/>
              <a:ext cx="1397508" cy="510539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3741419" y="3698747"/>
              <a:ext cx="1670303" cy="510539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106923" y="3698747"/>
              <a:ext cx="713231" cy="510539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515355" y="3698747"/>
              <a:ext cx="987551" cy="510539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6198108" y="3698747"/>
              <a:ext cx="440436" cy="510539"/>
            </a:xfrm>
            <a:prstGeom prst="rect">
              <a:avLst/>
            </a:prstGeom>
          </p:spPr>
        </p:pic>
        <p:pic>
          <p:nvPicPr>
            <p:cNvPr id="264" name="object 264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6333744" y="3698747"/>
              <a:ext cx="714755" cy="510539"/>
            </a:xfrm>
            <a:prstGeom prst="rect">
              <a:avLst/>
            </a:prstGeom>
          </p:spPr>
        </p:pic>
        <p:pic>
          <p:nvPicPr>
            <p:cNvPr id="265" name="object 265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6880859" y="3698747"/>
              <a:ext cx="1121663" cy="510539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2648711" y="4064507"/>
              <a:ext cx="1261872" cy="510539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605783" y="4064507"/>
              <a:ext cx="848867" cy="510539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4287011" y="4064507"/>
              <a:ext cx="440436" cy="510539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2648711" y="4393691"/>
              <a:ext cx="1397508" cy="510540"/>
            </a:xfrm>
            <a:prstGeom prst="rect">
              <a:avLst/>
            </a:prstGeom>
          </p:spPr>
        </p:pic>
        <p:pic>
          <p:nvPicPr>
            <p:cNvPr id="270" name="object 270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3741419" y="4393691"/>
              <a:ext cx="1395984" cy="510540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4969763" y="4393691"/>
              <a:ext cx="1260348" cy="510540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6060947" y="4393691"/>
              <a:ext cx="1123188" cy="510540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2648711" y="4722875"/>
              <a:ext cx="1397508" cy="510540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46" cstate="print"/>
            <a:stretch>
              <a:fillRect/>
            </a:stretch>
          </p:blipFill>
          <p:spPr>
            <a:xfrm>
              <a:off x="3741419" y="4722875"/>
              <a:ext cx="1395984" cy="510540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4969763" y="4722875"/>
              <a:ext cx="1260348" cy="510540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6060947" y="4722875"/>
              <a:ext cx="1123188" cy="510540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2648711" y="5052059"/>
              <a:ext cx="1397508" cy="510539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47" cstate="print"/>
            <a:stretch>
              <a:fillRect/>
            </a:stretch>
          </p:blipFill>
          <p:spPr>
            <a:xfrm>
              <a:off x="3741419" y="5052059"/>
              <a:ext cx="2214372" cy="510539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48" cstate="print"/>
            <a:stretch>
              <a:fillRect/>
            </a:stretch>
          </p:blipFill>
          <p:spPr>
            <a:xfrm>
              <a:off x="5650991" y="5052059"/>
              <a:ext cx="1261871" cy="510539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249" cstate="print"/>
            <a:stretch>
              <a:fillRect/>
            </a:stretch>
          </p:blipFill>
          <p:spPr>
            <a:xfrm>
              <a:off x="6743700" y="5052059"/>
              <a:ext cx="1123188" cy="510539"/>
            </a:xfrm>
            <a:prstGeom prst="rect">
              <a:avLst/>
            </a:prstGeom>
          </p:spPr>
        </p:pic>
      </p:grpSp>
      <p:graphicFrame>
        <p:nvGraphicFramePr>
          <p:cNvPr id="281" name="object 281"/>
          <p:cNvGraphicFramePr>
            <a:graphicFrameLocks noGrp="1"/>
          </p:cNvGraphicFramePr>
          <p:nvPr/>
        </p:nvGraphicFramePr>
        <p:xfrm>
          <a:off x="525462" y="3054413"/>
          <a:ext cx="8209280" cy="2377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0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42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Configuration</a:t>
                      </a:r>
                      <a:r>
                        <a:rPr sz="1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n°1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router</a:t>
                      </a:r>
                      <a:r>
                        <a:rPr sz="1800" spc="-4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</a:t>
                      </a:r>
                      <a:r>
                        <a:rPr sz="1800" spc="-4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network</a:t>
                      </a:r>
                      <a:r>
                        <a:rPr sz="1800" spc="-9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10.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0.0.0</a:t>
                      </a:r>
                      <a:r>
                        <a:rPr sz="1800" spc="-9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b="1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80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255.255.255</a:t>
                      </a:r>
                      <a:r>
                        <a:rPr sz="1800" spc="-9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r>
                        <a:rPr sz="1800" spc="-8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network</a:t>
                      </a:r>
                      <a:r>
                        <a:rPr sz="1800" spc="-8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192.168.12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.0</a:t>
                      </a:r>
                      <a:r>
                        <a:rPr sz="1800" spc="-7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b="1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.</a:t>
                      </a:r>
                      <a:r>
                        <a:rPr sz="180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255</a:t>
                      </a:r>
                      <a:r>
                        <a:rPr sz="1800" spc="-75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r>
                        <a:rPr sz="1800" spc="-7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T="1841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318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Configuration</a:t>
                      </a:r>
                      <a:r>
                        <a:rPr sz="1800" spc="-6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n°2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router</a:t>
                      </a:r>
                      <a:r>
                        <a:rPr sz="1800" spc="-4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</a:t>
                      </a:r>
                      <a:r>
                        <a:rPr sz="1800" spc="-4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network</a:t>
                      </a:r>
                      <a:r>
                        <a:rPr sz="1800" spc="-7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10.0.0.1</a:t>
                      </a:r>
                      <a:r>
                        <a:rPr sz="1800" spc="-6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b="1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0.0.0.0</a:t>
                      </a:r>
                      <a:r>
                        <a:rPr sz="1800" b="1" spc="-65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r>
                        <a:rPr sz="1800" spc="-6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network</a:t>
                      </a:r>
                      <a:r>
                        <a:rPr sz="1800" spc="-7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10.1.1.1</a:t>
                      </a:r>
                      <a:r>
                        <a:rPr sz="1800" spc="-6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b="1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0.0.0.0</a:t>
                      </a:r>
                      <a:r>
                        <a:rPr sz="1800" b="1" spc="-65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r>
                        <a:rPr sz="1800" spc="-6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800">
                        <a:latin typeface="Courier New"/>
                        <a:cs typeface="Courier New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network</a:t>
                      </a:r>
                      <a:r>
                        <a:rPr sz="1800" spc="-9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192.168.12.12</a:t>
                      </a:r>
                      <a:r>
                        <a:rPr sz="1800" spc="-8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b="1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0.0.0.0</a:t>
                      </a:r>
                      <a:r>
                        <a:rPr sz="1800" b="1" spc="-70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r>
                        <a:rPr sz="1800" spc="-6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8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800">
                        <a:latin typeface="Courier New"/>
                        <a:cs typeface="Courier New"/>
                      </a:endParaRPr>
                    </a:p>
                  </a:txBody>
                  <a:tcPr marL="0" marR="0" marT="1905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2" name="object 28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51</a:t>
            </a:fld>
            <a:endParaRPr spc="-25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399032" y="335279"/>
            <a:ext cx="638403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39825">
              <a:lnSpc>
                <a:spcPct val="100000"/>
              </a:lnSpc>
              <a:spcBef>
                <a:spcPts val="105"/>
              </a:spcBef>
            </a:pPr>
            <a:r>
              <a:t>Masques</a:t>
            </a:r>
            <a:r>
              <a:rPr spc="20"/>
              <a:t> </a:t>
            </a:r>
            <a:r>
              <a:t>« extrêmes </a:t>
            </a:r>
            <a:r>
              <a:rPr spc="-50"/>
              <a:t>»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39495" y="1501139"/>
            <a:ext cx="8391525" cy="2738755"/>
            <a:chOff x="539495" y="1501139"/>
            <a:chExt cx="8391525" cy="273875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1764791"/>
              <a:ext cx="368808" cy="37185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08075" y="1501139"/>
              <a:ext cx="2886456" cy="101193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894075" y="1501139"/>
              <a:ext cx="2453640" cy="101193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75275" y="1501139"/>
              <a:ext cx="4055364" cy="101193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08075" y="2049779"/>
              <a:ext cx="5222748" cy="101193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9639" y="2872739"/>
              <a:ext cx="269747" cy="28041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33855" y="2721863"/>
              <a:ext cx="2776727" cy="56692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572256" y="2721863"/>
              <a:ext cx="2624328" cy="56692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010655" y="2721863"/>
              <a:ext cx="1252727" cy="56692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083051" y="3090672"/>
              <a:ext cx="3390900" cy="457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87423" y="3383279"/>
              <a:ext cx="6243828" cy="4572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9639" y="3823716"/>
              <a:ext cx="269747" cy="28041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33855" y="3672839"/>
              <a:ext cx="2776727" cy="56692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72256" y="3672839"/>
              <a:ext cx="1405127" cy="56692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791455" y="3672839"/>
              <a:ext cx="1252727" cy="56692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1773935"/>
              <a:ext cx="316991" cy="320039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539495" y="4390644"/>
            <a:ext cx="7693659" cy="1610995"/>
            <a:chOff x="539495" y="4390644"/>
            <a:chExt cx="7693659" cy="1610995"/>
          </a:xfrm>
        </p:grpSpPr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4654296"/>
              <a:ext cx="368808" cy="37185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08075" y="4390644"/>
              <a:ext cx="2886456" cy="101193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94075" y="4390644"/>
              <a:ext cx="3192779" cy="101193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611367" y="4390644"/>
              <a:ext cx="2607564" cy="101193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9639" y="5219700"/>
              <a:ext cx="269747" cy="28041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133855" y="5068824"/>
              <a:ext cx="2776727" cy="56692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72256" y="5068824"/>
              <a:ext cx="1405127" cy="56692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791455" y="5068824"/>
              <a:ext cx="1252727" cy="56692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876543" y="5045963"/>
              <a:ext cx="2356104" cy="56692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29639" y="5585460"/>
              <a:ext cx="269747" cy="28041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33855" y="5434583"/>
              <a:ext cx="2776727" cy="56692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72256" y="5434583"/>
              <a:ext cx="1405127" cy="56692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791455" y="5434583"/>
              <a:ext cx="1252727" cy="56692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876543" y="5411724"/>
              <a:ext cx="2356104" cy="56692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8639" y="4663440"/>
              <a:ext cx="316991" cy="320039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878839" y="1621358"/>
            <a:ext cx="7622540" cy="4184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3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3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33CC33"/>
                </a:solidFill>
                <a:latin typeface="Arial"/>
                <a:cs typeface="Arial"/>
              </a:rPr>
              <a:t>TOUTES</a:t>
            </a:r>
            <a:r>
              <a:rPr sz="3600" spc="-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3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spc="-25">
                <a:solidFill>
                  <a:srgbClr val="FFFFFF"/>
                </a:solidFill>
                <a:latin typeface="Arial"/>
                <a:cs typeface="Arial"/>
              </a:rPr>
              <a:t>en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seule</a:t>
            </a:r>
            <a:r>
              <a:rPr sz="3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3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6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4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0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0.0.0.0</a:t>
            </a:r>
            <a:r>
              <a:rPr sz="20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b="1">
                <a:solidFill>
                  <a:srgbClr val="33CC33"/>
                </a:solidFill>
                <a:latin typeface="Courier New"/>
                <a:cs typeface="Courier New"/>
              </a:rPr>
              <a:t>255.255.255.255</a:t>
            </a:r>
            <a:r>
              <a:rPr sz="2000" b="1" spc="-40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0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5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endParaRPr sz="2000">
              <a:latin typeface="Courier New"/>
              <a:cs typeface="Courier New"/>
            </a:endParaRPr>
          </a:p>
          <a:p>
            <a:pPr marL="103505" algn="ctr">
              <a:lnSpc>
                <a:spcPct val="100000"/>
              </a:lnSpc>
              <a:spcBef>
                <a:spcPts val="585"/>
              </a:spcBef>
            </a:pP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1600" i="1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600" i="1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raisons</a:t>
            </a:r>
            <a:r>
              <a:rPr sz="16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i="1" spc="-10">
                <a:solidFill>
                  <a:srgbClr val="FFFFFF"/>
                </a:solidFill>
                <a:latin typeface="Arial"/>
                <a:cs typeface="Arial"/>
              </a:rPr>
              <a:t> simplification,</a:t>
            </a:r>
            <a:endParaRPr sz="1600">
              <a:latin typeface="Arial"/>
              <a:cs typeface="Arial"/>
            </a:endParaRPr>
          </a:p>
          <a:p>
            <a:pPr marR="231775" algn="ctr">
              <a:lnSpc>
                <a:spcPct val="100000"/>
              </a:lnSpc>
              <a:spcBef>
                <a:spcPts val="380"/>
              </a:spcBef>
            </a:pP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1600" i="1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1600" i="1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600" i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arbitrairement</a:t>
            </a:r>
            <a:r>
              <a:rPr sz="1600" i="1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écrite</a:t>
            </a:r>
            <a:r>
              <a:rPr sz="1600" i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i="1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600" i="1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manière</a:t>
            </a:r>
            <a:r>
              <a:rPr sz="1600" i="1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>
                <a:solidFill>
                  <a:srgbClr val="FFFFFF"/>
                </a:solidFill>
                <a:latin typeface="Arial"/>
                <a:cs typeface="Arial"/>
              </a:rPr>
              <a:t>suivante</a:t>
            </a:r>
            <a:r>
              <a:rPr sz="1600" i="1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6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8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0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0.0.0.0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b="1">
                <a:solidFill>
                  <a:srgbClr val="33CC33"/>
                </a:solidFill>
                <a:latin typeface="Courier New"/>
                <a:cs typeface="Courier New"/>
              </a:rPr>
              <a:t>0.0.0.0</a:t>
            </a:r>
            <a:r>
              <a:rPr sz="2000" b="1" spc="-30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0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5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endParaRPr sz="2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620"/>
              </a:spcBef>
              <a:buClr>
                <a:srgbClr val="CCCCFF"/>
              </a:buClr>
              <a:buFont typeface="Wingdings"/>
              <a:buChar char=""/>
            </a:pPr>
            <a:endParaRPr sz="20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3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3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0000"/>
                </a:solidFill>
                <a:latin typeface="Arial"/>
                <a:cs typeface="Arial"/>
              </a:rPr>
              <a:t>UNE</a:t>
            </a:r>
            <a:r>
              <a:rPr sz="3600" spc="-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0000"/>
                </a:solidFill>
                <a:latin typeface="Arial"/>
                <a:cs typeface="Arial"/>
              </a:rPr>
              <a:t>SEULE</a:t>
            </a:r>
            <a:r>
              <a:rPr sz="3600" spc="-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6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3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6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1.1.1.1</a:t>
            </a:r>
            <a:r>
              <a:rPr sz="20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b="1">
                <a:solidFill>
                  <a:srgbClr val="FF0000"/>
                </a:solidFill>
                <a:latin typeface="Courier New"/>
                <a:cs typeface="Courier New"/>
              </a:rPr>
              <a:t>0.0.0.0</a:t>
            </a:r>
            <a:r>
              <a:rPr sz="2000" b="1" spc="-2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2000" spc="1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1.1.1.1</a:t>
            </a:r>
            <a:endParaRPr sz="20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48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2.2.2.2</a:t>
            </a:r>
            <a:r>
              <a:rPr sz="20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b="1">
                <a:solidFill>
                  <a:srgbClr val="FF0000"/>
                </a:solidFill>
                <a:latin typeface="Courier New"/>
                <a:cs typeface="Courier New"/>
              </a:rPr>
              <a:t>0.0.0.0</a:t>
            </a:r>
            <a:r>
              <a:rPr sz="2000" b="1" spc="-2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2000" spc="1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2.2.2.2</a:t>
            </a:r>
            <a:endParaRPr sz="2000">
              <a:latin typeface="Arial"/>
              <a:cs typeface="Arial"/>
            </a:endParaRPr>
          </a:p>
        </p:txBody>
      </p:sp>
      <p:sp>
        <p:nvSpPr>
          <p:cNvPr id="50" name="object 5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52</a:t>
            </a:fld>
            <a:endParaRPr spc="-25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77240" y="335279"/>
            <a:ext cx="762609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17525">
              <a:lnSpc>
                <a:spcPct val="100000"/>
              </a:lnSpc>
              <a:spcBef>
                <a:spcPts val="105"/>
              </a:spcBef>
            </a:pPr>
            <a:r>
              <a:t>Vérifier les</a:t>
            </a:r>
            <a:r>
              <a:rPr spc="-20"/>
              <a:t> </a:t>
            </a:r>
            <a:r>
              <a:t>interfaces </a:t>
            </a:r>
            <a:r>
              <a:rPr spc="-20"/>
              <a:t>OSPF</a:t>
            </a:r>
          </a:p>
        </p:txBody>
      </p:sp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752600" y="1562100"/>
            <a:ext cx="5658611" cy="569976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420623" y="2225039"/>
            <a:ext cx="6139180" cy="749935"/>
            <a:chOff x="420623" y="2225039"/>
            <a:chExt cx="6139180" cy="749935"/>
          </a:xfrm>
        </p:grpSpPr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20623" y="2225039"/>
              <a:ext cx="640080" cy="4572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6383" y="2225039"/>
              <a:ext cx="1007364" cy="4572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519427" y="2225039"/>
              <a:ext cx="1373123" cy="4572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618231" y="2225039"/>
              <a:ext cx="763523" cy="4572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229356" y="2225039"/>
              <a:ext cx="397764" cy="4572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20623" y="2517647"/>
              <a:ext cx="640080" cy="45720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6383" y="2517647"/>
              <a:ext cx="1007364" cy="4572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519427" y="2517647"/>
              <a:ext cx="396240" cy="4572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41348" y="2517647"/>
              <a:ext cx="4183379" cy="457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50408" y="2517647"/>
              <a:ext cx="1008888" cy="457200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420623" y="3102864"/>
            <a:ext cx="8216265" cy="2028825"/>
            <a:chOff x="420623" y="3102864"/>
            <a:chExt cx="8216265" cy="2028825"/>
          </a:xfrm>
        </p:grpSpPr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20623" y="3102864"/>
              <a:ext cx="640080" cy="4572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86383" y="3102864"/>
              <a:ext cx="885443" cy="4572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397507" y="3102864"/>
              <a:ext cx="518159" cy="4572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3268" y="3102864"/>
              <a:ext cx="763524" cy="45720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374391" y="3102864"/>
              <a:ext cx="1496568" cy="4572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596640" y="3102864"/>
              <a:ext cx="885443" cy="4572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20623" y="3395472"/>
              <a:ext cx="1740408" cy="45720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886712" y="3395472"/>
              <a:ext cx="640080" cy="4572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618231" y="3395472"/>
              <a:ext cx="763523" cy="45720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596640" y="3395472"/>
              <a:ext cx="640079" cy="4572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962400" y="3395472"/>
              <a:ext cx="1130808" cy="4572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818888" y="3395472"/>
              <a:ext cx="396239" cy="4572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940808" y="3395472"/>
              <a:ext cx="762000" cy="4572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917691" y="3395472"/>
              <a:ext cx="1740408" cy="4572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383780" y="3395472"/>
              <a:ext cx="763524" cy="4572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994904" y="3395472"/>
              <a:ext cx="641603" cy="4572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20623" y="3688080"/>
              <a:ext cx="1740408" cy="4572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886712" y="3688080"/>
              <a:ext cx="396239" cy="4572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618231" y="3688080"/>
              <a:ext cx="397763" cy="4572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96640" y="3688080"/>
              <a:ext cx="2595372" cy="4572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917691" y="3688080"/>
              <a:ext cx="396239" cy="4572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650735" y="3688080"/>
              <a:ext cx="1374648" cy="4572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20623" y="3980688"/>
              <a:ext cx="1740408" cy="4572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886712" y="3980688"/>
              <a:ext cx="396239" cy="4572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618231" y="3980688"/>
              <a:ext cx="397763" cy="4572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596640" y="3980688"/>
              <a:ext cx="2595372" cy="4572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917691" y="3980688"/>
              <a:ext cx="396239" cy="45720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650735" y="3980688"/>
              <a:ext cx="1374648" cy="4572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303020" y="4561332"/>
              <a:ext cx="1331976" cy="56997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362200" y="4561332"/>
              <a:ext cx="595884" cy="569976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535940" y="1625854"/>
            <a:ext cx="6707505" cy="1778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7668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Vérifier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interfaces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activé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60"/>
              </a:spcBef>
            </a:pP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R1(config)#router</a:t>
            </a:r>
            <a:r>
              <a:rPr sz="16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6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b="1" spc="-50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R1(config-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router)#network</a:t>
            </a:r>
            <a:r>
              <a:rPr sz="1600" spc="-8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0.0.0.0</a:t>
            </a:r>
            <a:r>
              <a:rPr sz="16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0.0.0.0</a:t>
            </a:r>
            <a:r>
              <a:rPr sz="16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33CC33"/>
                </a:solidFill>
                <a:latin typeface="Courier New"/>
                <a:cs typeface="Courier New"/>
              </a:rPr>
              <a:t>area</a:t>
            </a:r>
            <a:r>
              <a:rPr sz="1600" b="1" spc="-7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600" b="1" spc="-50">
                <a:solidFill>
                  <a:srgbClr val="33CC33"/>
                </a:solidFill>
                <a:latin typeface="Courier New"/>
                <a:cs typeface="Courier New"/>
              </a:rPr>
              <a:t>0</a:t>
            </a:r>
            <a:endParaRPr sz="16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875"/>
              </a:spcBef>
            </a:pP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600" b="1">
                <a:solidFill>
                  <a:srgbClr val="FFFFFF"/>
                </a:solidFill>
                <a:latin typeface="Courier New"/>
                <a:cs typeface="Courier New"/>
              </a:rPr>
              <a:t>R1#</a:t>
            </a:r>
            <a:r>
              <a:rPr sz="1600" b="1">
                <a:solidFill>
                  <a:srgbClr val="33CC33"/>
                </a:solidFill>
                <a:latin typeface="Courier New"/>
                <a:cs typeface="Courier New"/>
              </a:rPr>
              <a:t>show</a:t>
            </a:r>
            <a:r>
              <a:rPr sz="1600" b="1" spc="-4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33CC33"/>
                </a:solidFill>
                <a:latin typeface="Courier New"/>
                <a:cs typeface="Courier New"/>
              </a:rPr>
              <a:t>ip</a:t>
            </a:r>
            <a:r>
              <a:rPr sz="1600" b="1" spc="-60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33CC33"/>
                </a:solidFill>
                <a:latin typeface="Courier New"/>
                <a:cs typeface="Courier New"/>
              </a:rPr>
              <a:t>ospf</a:t>
            </a:r>
            <a:r>
              <a:rPr sz="1600" b="1" spc="-5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33CC33"/>
                </a:solidFill>
                <a:latin typeface="Courier New"/>
                <a:cs typeface="Courier New"/>
              </a:rPr>
              <a:t>interface</a:t>
            </a:r>
            <a:r>
              <a:rPr sz="1600" b="1" spc="-5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600" b="1" spc="-10">
                <a:solidFill>
                  <a:srgbClr val="33CC33"/>
                </a:solidFill>
                <a:latin typeface="Courier New"/>
                <a:cs typeface="Courier New"/>
              </a:rPr>
              <a:t>brief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5940" y="3378479"/>
            <a:ext cx="2712085" cy="90360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1478915" algn="l"/>
                <a:tab pos="2210435" algn="l"/>
              </a:tabLst>
            </a:pP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600" b="1" spc="-25">
                <a:solidFill>
                  <a:srgbClr val="FF0000"/>
                </a:solidFill>
                <a:latin typeface="Courier New"/>
                <a:cs typeface="Courier New"/>
              </a:rPr>
              <a:t>PID</a:t>
            </a:r>
            <a:r>
              <a:rPr sz="1600" b="1">
                <a:solidFill>
                  <a:srgbClr val="FF0000"/>
                </a:solidFill>
                <a:latin typeface="Courier New"/>
                <a:cs typeface="Courier New"/>
              </a:rPr>
              <a:t>	</a:t>
            </a:r>
            <a:r>
              <a:rPr sz="1600" b="1" spc="-20">
                <a:solidFill>
                  <a:srgbClr val="33CC33"/>
                </a:solidFill>
                <a:latin typeface="Courier New"/>
                <a:cs typeface="Courier New"/>
              </a:rPr>
              <a:t>Area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  <a:tabLst>
                <a:tab pos="1478915" algn="l"/>
                <a:tab pos="2210435" algn="l"/>
              </a:tabLst>
            </a:pP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Fa1/0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600" b="1" spc="-50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r>
              <a:rPr sz="1600" b="1">
                <a:solidFill>
                  <a:srgbClr val="FF0000"/>
                </a:solidFill>
                <a:latin typeface="Courier New"/>
                <a:cs typeface="Courier New"/>
              </a:rPr>
              <a:t>	</a:t>
            </a:r>
            <a:r>
              <a:rPr sz="1600" b="1" spc="-50">
                <a:solidFill>
                  <a:srgbClr val="33CC33"/>
                </a:solidFill>
                <a:latin typeface="Courier New"/>
                <a:cs typeface="Courier New"/>
              </a:rPr>
              <a:t>0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  <a:tabLst>
                <a:tab pos="1478915" algn="l"/>
                <a:tab pos="2210435" algn="l"/>
              </a:tabLst>
            </a:pP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Fa0/0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600" b="1" spc="-50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r>
              <a:rPr sz="1600" b="1">
                <a:solidFill>
                  <a:srgbClr val="FF0000"/>
                </a:solidFill>
                <a:latin typeface="Courier New"/>
                <a:cs typeface="Courier New"/>
              </a:rPr>
              <a:t>	</a:t>
            </a:r>
            <a:r>
              <a:rPr sz="1600" b="1" spc="-50">
                <a:solidFill>
                  <a:srgbClr val="33CC33"/>
                </a:solidFill>
                <a:latin typeface="Courier New"/>
                <a:cs typeface="Courier New"/>
              </a:rPr>
              <a:t>0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712590" y="3378479"/>
            <a:ext cx="1858010" cy="90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16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Address/Mask 13.0.0.1/24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4"/>
              </a:spcBef>
            </a:pPr>
            <a:r>
              <a:rPr sz="1600" spc="-10">
                <a:solidFill>
                  <a:srgbClr val="FFFFFF"/>
                </a:solidFill>
                <a:latin typeface="Courier New"/>
                <a:cs typeface="Courier New"/>
              </a:rPr>
              <a:t>12.0.0.1/24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033896" y="3378479"/>
            <a:ext cx="2468880" cy="90360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745490" algn="l"/>
              </a:tabLst>
            </a:pPr>
            <a:r>
              <a:rPr sz="1600" b="1" spc="-20">
                <a:solidFill>
                  <a:srgbClr val="FFFF00"/>
                </a:solidFill>
                <a:latin typeface="Courier New"/>
                <a:cs typeface="Courier New"/>
              </a:rPr>
              <a:t>Cost</a:t>
            </a: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	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State</a:t>
            </a:r>
            <a:r>
              <a:rPr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Nbrs</a:t>
            </a:r>
            <a:r>
              <a:rPr sz="16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spc="-25">
                <a:solidFill>
                  <a:srgbClr val="FFFFFF"/>
                </a:solidFill>
                <a:latin typeface="Courier New"/>
                <a:cs typeface="Courier New"/>
              </a:rPr>
              <a:t>F/C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600" b="1" spc="-50">
                <a:solidFill>
                  <a:srgbClr val="FFFF00"/>
                </a:solidFill>
                <a:latin typeface="Courier New"/>
                <a:cs typeface="Courier New"/>
              </a:rPr>
              <a:t>1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b="1" spc="-50">
                <a:solidFill>
                  <a:srgbClr val="FFFF00"/>
                </a:solidFill>
                <a:latin typeface="Courier New"/>
                <a:cs typeface="Courier New"/>
              </a:rPr>
              <a:t>1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766941" y="3671087"/>
            <a:ext cx="1123315" cy="61087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744855" algn="l"/>
              </a:tabLst>
            </a:pPr>
            <a:r>
              <a:rPr sz="1600" spc="-25">
                <a:solidFill>
                  <a:srgbClr val="FFFFFF"/>
                </a:solidFill>
                <a:latin typeface="Courier New"/>
                <a:cs typeface="Courier New"/>
              </a:rPr>
              <a:t>BDR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600" spc="-25">
                <a:solidFill>
                  <a:srgbClr val="FFFFFF"/>
                </a:solidFill>
                <a:latin typeface="Courier New"/>
                <a:cs typeface="Courier New"/>
              </a:rPr>
              <a:t>1/1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  <a:tabLst>
                <a:tab pos="744855" algn="l"/>
              </a:tabLst>
            </a:pPr>
            <a:r>
              <a:rPr sz="1600" spc="-25">
                <a:solidFill>
                  <a:srgbClr val="FFFFFF"/>
                </a:solidFill>
                <a:latin typeface="Courier New"/>
                <a:cs typeface="Courier New"/>
              </a:rPr>
              <a:t>BDR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600" spc="-25">
                <a:solidFill>
                  <a:srgbClr val="FFFFFF"/>
                </a:solidFill>
                <a:latin typeface="Courier New"/>
                <a:cs typeface="Courier New"/>
              </a:rPr>
              <a:t>1/1</a:t>
            </a:r>
            <a:endParaRPr sz="1600">
              <a:latin typeface="Courier New"/>
              <a:cs typeface="Courier New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1609725" y="4356100"/>
            <a:ext cx="4697730" cy="1240155"/>
            <a:chOff x="1609725" y="4356100"/>
            <a:chExt cx="4697730" cy="1240155"/>
          </a:xfrm>
        </p:grpSpPr>
        <p:sp>
          <p:nvSpPr>
            <p:cNvPr id="65" name="object 65"/>
            <p:cNvSpPr/>
            <p:nvPr/>
          </p:nvSpPr>
          <p:spPr>
            <a:xfrm>
              <a:off x="1619250" y="4365625"/>
              <a:ext cx="863600" cy="215900"/>
            </a:xfrm>
            <a:custGeom>
              <a:avLst/>
              <a:gdLst/>
              <a:ahLst/>
              <a:cxnLst/>
              <a:rect l="l" t="t" r="r" b="b"/>
              <a:pathLst>
                <a:path w="863600" h="215900">
                  <a:moveTo>
                    <a:pt x="863600" y="0"/>
                  </a:moveTo>
                  <a:lnTo>
                    <a:pt x="857938" y="41995"/>
                  </a:lnTo>
                  <a:lnTo>
                    <a:pt x="842502" y="76311"/>
                  </a:lnTo>
                  <a:lnTo>
                    <a:pt x="819612" y="99458"/>
                  </a:lnTo>
                  <a:lnTo>
                    <a:pt x="791591" y="107950"/>
                  </a:lnTo>
                  <a:lnTo>
                    <a:pt x="503808" y="107950"/>
                  </a:lnTo>
                  <a:lnTo>
                    <a:pt x="475787" y="116441"/>
                  </a:lnTo>
                  <a:lnTo>
                    <a:pt x="452897" y="139588"/>
                  </a:lnTo>
                  <a:lnTo>
                    <a:pt x="437461" y="173904"/>
                  </a:lnTo>
                  <a:lnTo>
                    <a:pt x="431800" y="215900"/>
                  </a:lnTo>
                  <a:lnTo>
                    <a:pt x="426138" y="173904"/>
                  </a:lnTo>
                  <a:lnTo>
                    <a:pt x="410702" y="139588"/>
                  </a:lnTo>
                  <a:lnTo>
                    <a:pt x="387812" y="116441"/>
                  </a:lnTo>
                  <a:lnTo>
                    <a:pt x="359791" y="107950"/>
                  </a:lnTo>
                  <a:lnTo>
                    <a:pt x="72008" y="107950"/>
                  </a:lnTo>
                  <a:lnTo>
                    <a:pt x="43987" y="99458"/>
                  </a:lnTo>
                  <a:lnTo>
                    <a:pt x="21097" y="76311"/>
                  </a:lnTo>
                  <a:lnTo>
                    <a:pt x="5661" y="41995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940425" y="4365603"/>
              <a:ext cx="360680" cy="1224280"/>
            </a:xfrm>
            <a:custGeom>
              <a:avLst/>
              <a:gdLst/>
              <a:ahLst/>
              <a:cxnLst/>
              <a:rect l="l" t="t" r="r" b="b"/>
              <a:pathLst>
                <a:path w="360679" h="1224279">
                  <a:moveTo>
                    <a:pt x="360425" y="917977"/>
                  </a:moveTo>
                  <a:lnTo>
                    <a:pt x="270255" y="917977"/>
                  </a:lnTo>
                  <a:lnTo>
                    <a:pt x="270255" y="191283"/>
                  </a:lnTo>
                  <a:lnTo>
                    <a:pt x="90042" y="191283"/>
                  </a:lnTo>
                  <a:lnTo>
                    <a:pt x="90042" y="917977"/>
                  </a:lnTo>
                  <a:lnTo>
                    <a:pt x="0" y="917977"/>
                  </a:lnTo>
                  <a:lnTo>
                    <a:pt x="180212" y="1223984"/>
                  </a:lnTo>
                  <a:lnTo>
                    <a:pt x="360425" y="917977"/>
                  </a:lnTo>
                  <a:close/>
                </a:path>
                <a:path w="360679" h="1224279">
                  <a:moveTo>
                    <a:pt x="90042" y="153056"/>
                  </a:moveTo>
                  <a:lnTo>
                    <a:pt x="270230" y="153056"/>
                  </a:lnTo>
                  <a:lnTo>
                    <a:pt x="270230" y="76559"/>
                  </a:lnTo>
                  <a:lnTo>
                    <a:pt x="90042" y="76559"/>
                  </a:lnTo>
                  <a:lnTo>
                    <a:pt x="90042" y="153056"/>
                  </a:lnTo>
                  <a:close/>
                </a:path>
                <a:path w="360679" h="1224279">
                  <a:moveTo>
                    <a:pt x="90042" y="38248"/>
                  </a:moveTo>
                  <a:lnTo>
                    <a:pt x="270230" y="38248"/>
                  </a:lnTo>
                  <a:lnTo>
                    <a:pt x="270230" y="0"/>
                  </a:lnTo>
                  <a:lnTo>
                    <a:pt x="90042" y="0"/>
                  </a:lnTo>
                  <a:lnTo>
                    <a:pt x="90042" y="38248"/>
                  </a:lnTo>
                  <a:close/>
                </a:path>
              </a:pathLst>
            </a:custGeom>
            <a:ln w="12700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1450594" y="4626102"/>
            <a:ext cx="6440805" cy="1729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>
                <a:solidFill>
                  <a:srgbClr val="FF0000"/>
                </a:solidFill>
                <a:latin typeface="Arial"/>
                <a:cs typeface="Arial"/>
              </a:rPr>
              <a:t>Process</a:t>
            </a:r>
            <a:r>
              <a:rPr sz="2000" b="1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b="1" spc="-25">
                <a:solidFill>
                  <a:srgbClr val="FF0000"/>
                </a:solidFill>
                <a:latin typeface="Arial"/>
                <a:cs typeface="Arial"/>
              </a:rPr>
              <a:t>ID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60"/>
              </a:spcBef>
            </a:pPr>
            <a:endParaRPr sz="2000">
              <a:latin typeface="Arial"/>
              <a:cs typeface="Arial"/>
            </a:endParaRPr>
          </a:p>
          <a:p>
            <a:pPr marL="2621280">
              <a:lnSpc>
                <a:spcPct val="100000"/>
              </a:lnSpc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Bande</a:t>
            </a:r>
            <a:r>
              <a:rPr sz="2400" spc="-5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passante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=</a:t>
            </a:r>
            <a:r>
              <a:rPr sz="2400" spc="-6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2400" spc="-5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2700655">
              <a:lnSpc>
                <a:spcPct val="100000"/>
              </a:lnSpc>
              <a:spcBef>
                <a:spcPts val="10"/>
              </a:spcBef>
            </a:pP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(si</a:t>
            </a:r>
            <a:r>
              <a:rPr sz="18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‘reference-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bandwidth’</a:t>
            </a:r>
            <a:r>
              <a:rPr sz="1800" spc="-6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par</a:t>
            </a:r>
            <a:r>
              <a:rPr sz="18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défaut)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8" name="object 6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53</a:t>
            </a:fld>
            <a:endParaRPr spc="-25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153155" y="335279"/>
            <a:ext cx="287578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94330">
              <a:lnSpc>
                <a:spcPct val="100000"/>
              </a:lnSpc>
              <a:spcBef>
                <a:spcPts val="105"/>
              </a:spcBef>
            </a:pPr>
            <a:r>
              <a:rPr spc="-10"/>
              <a:t>Exercice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511808" y="1562100"/>
            <a:ext cx="6139180" cy="935990"/>
            <a:chOff x="1511808" y="1562100"/>
            <a:chExt cx="6139180" cy="93599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98419" y="1562100"/>
              <a:ext cx="3966972" cy="56997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11808" y="1927859"/>
              <a:ext cx="6138671" cy="569976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3596640" y="2883407"/>
            <a:ext cx="5039995" cy="457200"/>
            <a:chOff x="3596640" y="2883407"/>
            <a:chExt cx="5039995" cy="457200"/>
          </a:xfrm>
        </p:grpSpPr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596640" y="2883407"/>
              <a:ext cx="2595372" cy="4572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917692" y="2883407"/>
              <a:ext cx="2718816" cy="457200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420623" y="2590800"/>
            <a:ext cx="6015355" cy="1335405"/>
            <a:chOff x="420623" y="2590800"/>
            <a:chExt cx="6015355" cy="1335405"/>
          </a:xfrm>
        </p:grpSpPr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20623" y="2590800"/>
              <a:ext cx="4061460" cy="45720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0623" y="2883408"/>
              <a:ext cx="1740408" cy="4572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6712" y="2883408"/>
              <a:ext cx="640080" cy="4572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618231" y="2883408"/>
              <a:ext cx="763523" cy="457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20623" y="3176016"/>
              <a:ext cx="1740408" cy="45719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886712" y="3176016"/>
              <a:ext cx="518160" cy="45719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618231" y="3176016"/>
              <a:ext cx="397763" cy="45719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96640" y="3176016"/>
              <a:ext cx="2595372" cy="4571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917691" y="3176016"/>
              <a:ext cx="396239" cy="45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0623" y="3468624"/>
              <a:ext cx="1740408" cy="45720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886712" y="3468624"/>
              <a:ext cx="518160" cy="4572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618231" y="3468624"/>
              <a:ext cx="397763" cy="4572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596640" y="3468624"/>
              <a:ext cx="2595372" cy="45720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917691" y="3468624"/>
              <a:ext cx="518160" cy="457200"/>
            </a:xfrm>
            <a:prstGeom prst="rect">
              <a:avLst/>
            </a:prstGeom>
          </p:spPr>
        </p:pic>
      </p:grpSp>
      <p:grpSp>
        <p:nvGrpSpPr>
          <p:cNvPr id="37" name="object 37"/>
          <p:cNvGrpSpPr/>
          <p:nvPr/>
        </p:nvGrpSpPr>
        <p:grpSpPr>
          <a:xfrm>
            <a:off x="6650735" y="3176016"/>
            <a:ext cx="1374775" cy="749935"/>
            <a:chOff x="6650735" y="3176016"/>
            <a:chExt cx="1374775" cy="749935"/>
          </a:xfrm>
        </p:grpSpPr>
        <p:pic>
          <p:nvPicPr>
            <p:cNvPr id="38" name="object 3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650735" y="3176016"/>
              <a:ext cx="1374648" cy="4571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650735" y="3468624"/>
              <a:ext cx="1374648" cy="457200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1659382" y="1565122"/>
            <a:ext cx="5821045" cy="75819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58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été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saisie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?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r>
              <a:rPr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54</a:t>
            </a:fld>
            <a:endParaRPr spc="-25"/>
          </a:p>
        </p:txBody>
      </p:sp>
      <p:graphicFrame>
        <p:nvGraphicFramePr>
          <p:cNvPr id="41" name="object 41"/>
          <p:cNvGraphicFramePr>
            <a:graphicFrameLocks noGrp="1"/>
          </p:cNvGraphicFramePr>
          <p:nvPr/>
        </p:nvGraphicFramePr>
        <p:xfrm>
          <a:off x="516890" y="2669577"/>
          <a:ext cx="8000363" cy="1107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1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9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80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3720">
                <a:tc>
                  <a:txBody>
                    <a:bodyPr/>
                    <a:lstStyle/>
                    <a:p>
                      <a:pPr marL="31750">
                        <a:lnSpc>
                          <a:spcPts val="1650"/>
                        </a:lnSpc>
                      </a:pPr>
                      <a:r>
                        <a:rPr sz="1600" b="1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R1#show</a:t>
                      </a:r>
                      <a:r>
                        <a:rPr sz="1600" b="1" spc="-7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b="1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650"/>
                        </a:lnSpc>
                      </a:pPr>
                      <a:r>
                        <a:rPr sz="1600" b="1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18542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PID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ts val="1650"/>
                        </a:lnSpc>
                      </a:pPr>
                      <a:r>
                        <a:rPr sz="16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305435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b="1" spc="-2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650"/>
                        </a:lnSpc>
                      </a:pPr>
                      <a:r>
                        <a:rPr sz="16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brief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64135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Address/Mask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45110">
                        <a:lnSpc>
                          <a:spcPct val="100000"/>
                        </a:lnSpc>
                      </a:pPr>
                      <a:r>
                        <a:rPr sz="1600" b="1" spc="-2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Cost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0960">
                        <a:lnSpc>
                          <a:spcPct val="100000"/>
                        </a:lnSpc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Nbrs</a:t>
                      </a:r>
                      <a:r>
                        <a:rPr sz="1600" spc="-3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F/C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marL="31750">
                        <a:lnSpc>
                          <a:spcPts val="19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Fa1/0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900"/>
                        </a:lnSpc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5435">
                        <a:lnSpc>
                          <a:spcPts val="1900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9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13.0.0.1/24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5110">
                        <a:lnSpc>
                          <a:spcPts val="1900"/>
                        </a:lnSpc>
                      </a:pPr>
                      <a:r>
                        <a:rPr sz="1600" b="1" spc="-5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900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BDR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900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1/1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31750">
                        <a:lnSpc>
                          <a:spcPts val="1895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Fa0/0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895"/>
                        </a:lnSpc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5435">
                        <a:lnSpc>
                          <a:spcPts val="1895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4135">
                        <a:lnSpc>
                          <a:spcPts val="1895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12.0.0.1/24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5110">
                        <a:lnSpc>
                          <a:spcPts val="1895"/>
                        </a:lnSpc>
                      </a:pPr>
                      <a:r>
                        <a:rPr sz="1600" b="1" spc="-25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895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BDR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895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1/1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566672" y="335279"/>
            <a:ext cx="604723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07465">
              <a:lnSpc>
                <a:spcPct val="100000"/>
              </a:lnSpc>
              <a:spcBef>
                <a:spcPts val="105"/>
              </a:spcBef>
            </a:pPr>
            <a:r>
              <a:t>Une</a:t>
            </a:r>
            <a:r>
              <a:rPr spc="-20"/>
              <a:t> </a:t>
            </a:r>
            <a:r>
              <a:t>solution</a:t>
            </a:r>
            <a:r>
              <a:rPr spc="-15"/>
              <a:t> </a:t>
            </a:r>
            <a:r>
              <a:rPr spc="-10"/>
              <a:t>possible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511808" y="1562100"/>
            <a:ext cx="6139180" cy="935990"/>
            <a:chOff x="1511808" y="1562100"/>
            <a:chExt cx="6139180" cy="93599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98419" y="1562100"/>
              <a:ext cx="3966972" cy="56997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511808" y="1927859"/>
              <a:ext cx="6138671" cy="569976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5917691" y="2883407"/>
            <a:ext cx="2719070" cy="457200"/>
            <a:chOff x="5917691" y="2883407"/>
            <a:chExt cx="2719070" cy="457200"/>
          </a:xfrm>
        </p:grpSpPr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917691" y="2883407"/>
              <a:ext cx="1740408" cy="4572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383779" y="2883407"/>
              <a:ext cx="763524" cy="4572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994903" y="2883407"/>
              <a:ext cx="641603" cy="457200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420623" y="2590800"/>
            <a:ext cx="6015355" cy="1335405"/>
            <a:chOff x="420623" y="2590800"/>
            <a:chExt cx="6015355" cy="1335405"/>
          </a:xfrm>
        </p:grpSpPr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0623" y="2590800"/>
              <a:ext cx="1251203" cy="4572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97507" y="2590800"/>
              <a:ext cx="518159" cy="4572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763268" y="2590800"/>
              <a:ext cx="763524" cy="4572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374391" y="2590800"/>
              <a:ext cx="1496568" cy="4572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596640" y="2590800"/>
              <a:ext cx="885443" cy="45720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0623" y="2883408"/>
              <a:ext cx="1740408" cy="4572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886712" y="2883408"/>
              <a:ext cx="640080" cy="4572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618231" y="2883408"/>
              <a:ext cx="763523" cy="4572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596640" y="2883408"/>
              <a:ext cx="640079" cy="45720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962400" y="2883408"/>
              <a:ext cx="1130808" cy="4572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818888" y="2883408"/>
              <a:ext cx="396239" cy="45720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940808" y="2883408"/>
              <a:ext cx="762000" cy="45720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0623" y="3176016"/>
              <a:ext cx="1740408" cy="45719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886712" y="3176016"/>
              <a:ext cx="518160" cy="45719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618231" y="3176016"/>
              <a:ext cx="397763" cy="4571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596640" y="3176016"/>
              <a:ext cx="2595372" cy="45719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917691" y="3176016"/>
              <a:ext cx="396239" cy="45719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20623" y="3468624"/>
              <a:ext cx="1740408" cy="4572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886712" y="3468624"/>
              <a:ext cx="518160" cy="4572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618231" y="3468624"/>
              <a:ext cx="397763" cy="4572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596640" y="3468624"/>
              <a:ext cx="2595372" cy="4572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917691" y="3468624"/>
              <a:ext cx="518160" cy="457200"/>
            </a:xfrm>
            <a:prstGeom prst="rect">
              <a:avLst/>
            </a:prstGeom>
          </p:spPr>
        </p:pic>
      </p:grpSp>
      <p:grpSp>
        <p:nvGrpSpPr>
          <p:cNvPr id="46" name="object 46"/>
          <p:cNvGrpSpPr/>
          <p:nvPr/>
        </p:nvGrpSpPr>
        <p:grpSpPr>
          <a:xfrm>
            <a:off x="6650735" y="3176016"/>
            <a:ext cx="1374775" cy="749935"/>
            <a:chOff x="6650735" y="3176016"/>
            <a:chExt cx="1374775" cy="749935"/>
          </a:xfrm>
        </p:grpSpPr>
        <p:pic>
          <p:nvPicPr>
            <p:cNvPr id="47" name="object 4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650735" y="3176016"/>
              <a:ext cx="1374648" cy="45719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650735" y="3468624"/>
              <a:ext cx="1374648" cy="457200"/>
            </a:xfrm>
            <a:prstGeom prst="rect">
              <a:avLst/>
            </a:prstGeom>
          </p:spPr>
        </p:pic>
      </p:grpSp>
      <p:grpSp>
        <p:nvGrpSpPr>
          <p:cNvPr id="49" name="object 49"/>
          <p:cNvGrpSpPr/>
          <p:nvPr/>
        </p:nvGrpSpPr>
        <p:grpSpPr>
          <a:xfrm>
            <a:off x="420623" y="4053840"/>
            <a:ext cx="3328670" cy="457200"/>
            <a:chOff x="420623" y="4053840"/>
            <a:chExt cx="3328670" cy="457200"/>
          </a:xfrm>
        </p:grpSpPr>
        <p:pic>
          <p:nvPicPr>
            <p:cNvPr id="50" name="object 5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0623" y="4053840"/>
              <a:ext cx="640080" cy="4572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86383" y="4053840"/>
              <a:ext cx="1007364" cy="4572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519427" y="4053840"/>
              <a:ext cx="1373123" cy="4572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618231" y="4053840"/>
              <a:ext cx="763523" cy="4572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229356" y="4053840"/>
              <a:ext cx="519683" cy="457200"/>
            </a:xfrm>
            <a:prstGeom prst="rect">
              <a:avLst/>
            </a:prstGeom>
          </p:spPr>
        </p:pic>
      </p:grpSp>
      <p:grpSp>
        <p:nvGrpSpPr>
          <p:cNvPr id="55" name="object 55"/>
          <p:cNvGrpSpPr/>
          <p:nvPr/>
        </p:nvGrpSpPr>
        <p:grpSpPr>
          <a:xfrm>
            <a:off x="420623" y="4346447"/>
            <a:ext cx="6261100" cy="749935"/>
            <a:chOff x="420623" y="4346447"/>
            <a:chExt cx="6261100" cy="749935"/>
          </a:xfrm>
        </p:grpSpPr>
        <p:pic>
          <p:nvPicPr>
            <p:cNvPr id="56" name="object 5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0623" y="4346447"/>
              <a:ext cx="640080" cy="4572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86383" y="4346447"/>
              <a:ext cx="1007364" cy="4572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519427" y="4346447"/>
              <a:ext cx="396240" cy="45720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641348" y="4346447"/>
              <a:ext cx="3328416" cy="4572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695444" y="4346447"/>
              <a:ext cx="1129284" cy="4572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673852" y="4346447"/>
              <a:ext cx="1007363" cy="45720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0623" y="4639055"/>
              <a:ext cx="640080" cy="4572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86383" y="4639055"/>
              <a:ext cx="1007364" cy="45720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519427" y="4639055"/>
              <a:ext cx="396240" cy="4572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641348" y="4639055"/>
              <a:ext cx="3328416" cy="4572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695444" y="4639055"/>
              <a:ext cx="1129284" cy="45720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673852" y="4639055"/>
              <a:ext cx="1007363" cy="457200"/>
            </a:xfrm>
            <a:prstGeom prst="rect">
              <a:avLst/>
            </a:prstGeom>
          </p:spPr>
        </p:pic>
      </p:grpSp>
      <p:sp>
        <p:nvSpPr>
          <p:cNvPr id="68" name="object 68"/>
          <p:cNvSpPr txBox="1"/>
          <p:nvPr/>
        </p:nvSpPr>
        <p:spPr>
          <a:xfrm>
            <a:off x="1659382" y="1565122"/>
            <a:ext cx="5821045" cy="75819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58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été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saisie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?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r>
              <a:rPr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  <p:sp>
        <p:nvSpPr>
          <p:cNvPr id="73" name="object 7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55</a:t>
            </a:fld>
            <a:endParaRPr spc="-25"/>
          </a:p>
        </p:txBody>
      </p:sp>
      <p:graphicFrame>
        <p:nvGraphicFramePr>
          <p:cNvPr id="69" name="object 69"/>
          <p:cNvGraphicFramePr>
            <a:graphicFrameLocks noGrp="1"/>
          </p:cNvGraphicFramePr>
          <p:nvPr/>
        </p:nvGraphicFramePr>
        <p:xfrm>
          <a:off x="516890" y="2669577"/>
          <a:ext cx="8008616" cy="1107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3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2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9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59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43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12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3720">
                <a:tc>
                  <a:txBody>
                    <a:bodyPr/>
                    <a:lstStyle/>
                    <a:p>
                      <a:pPr marL="31750">
                        <a:lnSpc>
                          <a:spcPts val="1650"/>
                        </a:lnSpc>
                      </a:pPr>
                      <a:r>
                        <a:rPr sz="1600" b="1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R1#show</a:t>
                      </a:r>
                      <a:r>
                        <a:rPr sz="1600" b="1" spc="-6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b="1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1650"/>
                        </a:lnSpc>
                      </a:pPr>
                      <a:r>
                        <a:rPr sz="1600" b="1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184150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PID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1650"/>
                        </a:lnSpc>
                      </a:pPr>
                      <a:r>
                        <a:rPr sz="16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304165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b="1" spc="-2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ts val="1650"/>
                        </a:lnSpc>
                      </a:pPr>
                      <a:r>
                        <a:rPr sz="16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brief</a:t>
                      </a:r>
                      <a:endParaRPr sz="1600">
                        <a:latin typeface="Courier New"/>
                        <a:cs typeface="Courier New"/>
                      </a:endParaRPr>
                    </a:p>
                    <a:p>
                      <a:pPr marL="61594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r>
                        <a:rPr sz="16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Address/Mask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600" b="1" spc="-2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Cost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1594">
                        <a:lnSpc>
                          <a:spcPct val="100000"/>
                        </a:lnSpc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Nbrs</a:t>
                      </a:r>
                      <a:r>
                        <a:rPr sz="1600" spc="-3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F/C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2413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35">
                <a:tc>
                  <a:txBody>
                    <a:bodyPr/>
                    <a:lstStyle/>
                    <a:p>
                      <a:pPr marL="31750">
                        <a:lnSpc>
                          <a:spcPts val="19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Fa1/0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900"/>
                        </a:lnSpc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165">
                        <a:lnSpc>
                          <a:spcPts val="1900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ts val="1900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13.0.0.1/24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ts val="1900"/>
                        </a:lnSpc>
                      </a:pPr>
                      <a:r>
                        <a:rPr sz="1600" b="1" spc="-5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900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BDR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900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1/1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31750">
                        <a:lnSpc>
                          <a:spcPts val="1895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Fa0/0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895"/>
                        </a:lnSpc>
                      </a:pPr>
                      <a:r>
                        <a:rPr sz="1600" b="1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4165">
                        <a:lnSpc>
                          <a:spcPts val="1895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4">
                        <a:lnSpc>
                          <a:spcPts val="1895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12.0.0.1/24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ts val="1895"/>
                        </a:lnSpc>
                      </a:pPr>
                      <a:r>
                        <a:rPr sz="1600" b="1" spc="-25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10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1895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BDR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895"/>
                        </a:lnSpc>
                      </a:pPr>
                      <a:r>
                        <a:rPr sz="16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1/1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object 70"/>
          <p:cNvSpPr txBox="1"/>
          <p:nvPr/>
        </p:nvSpPr>
        <p:spPr>
          <a:xfrm>
            <a:off x="535940" y="4086225"/>
            <a:ext cx="30816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R1(config)#router</a:t>
            </a:r>
            <a:r>
              <a:rPr sz="16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6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600" b="1" spc="-25">
                <a:solidFill>
                  <a:srgbClr val="FF0000"/>
                </a:solidFill>
                <a:latin typeface="Courier New"/>
                <a:cs typeface="Courier New"/>
              </a:rPr>
              <a:t>10</a:t>
            </a:r>
            <a:endParaRPr sz="1600">
              <a:latin typeface="Courier New"/>
              <a:cs typeface="Courier New"/>
            </a:endParaRPr>
          </a:p>
        </p:txBody>
      </p:sp>
      <p:graphicFrame>
        <p:nvGraphicFramePr>
          <p:cNvPr id="71" name="object 71"/>
          <p:cNvGraphicFramePr>
            <a:graphicFrameLocks noGrp="1"/>
          </p:cNvGraphicFramePr>
          <p:nvPr/>
        </p:nvGraphicFramePr>
        <p:xfrm>
          <a:off x="516890" y="4425607"/>
          <a:ext cx="6050279" cy="5219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5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77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0985">
                <a:tc>
                  <a:txBody>
                    <a:bodyPr/>
                    <a:lstStyle/>
                    <a:p>
                      <a:pPr marR="20955" algn="ctr">
                        <a:lnSpc>
                          <a:spcPts val="1650"/>
                        </a:lnSpc>
                      </a:pPr>
                      <a:r>
                        <a:rPr sz="16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R1(config-</a:t>
                      </a: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router)#network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960">
                        <a:lnSpc>
                          <a:spcPts val="1650"/>
                        </a:lnSpc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</a:t>
                      </a:r>
                      <a:r>
                        <a:rPr sz="1600" spc="-8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b="1" spc="-10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0.0.0.0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sz="1600" b="1" spc="-2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845" algn="ctr">
                        <a:lnSpc>
                          <a:spcPts val="1650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R="21590" algn="ctr">
                        <a:lnSpc>
                          <a:spcPts val="1895"/>
                        </a:lnSpc>
                      </a:pPr>
                      <a:r>
                        <a:rPr sz="16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R1(config-router)#network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1895"/>
                        </a:lnSpc>
                      </a:pPr>
                      <a:r>
                        <a:rPr sz="16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12.0.0.1</a:t>
                      </a:r>
                      <a:r>
                        <a:rPr sz="1600" spc="-6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600" b="1" spc="-10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0.0.0.0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95"/>
                        </a:lnSpc>
                      </a:pPr>
                      <a:r>
                        <a:rPr sz="1600" b="1" spc="-2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area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209" algn="ctr">
                        <a:lnSpc>
                          <a:spcPts val="1895"/>
                        </a:lnSpc>
                      </a:pPr>
                      <a:r>
                        <a:rPr sz="1600" b="1" spc="-5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6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" name="object 72"/>
          <p:cNvSpPr txBox="1"/>
          <p:nvPr/>
        </p:nvSpPr>
        <p:spPr>
          <a:xfrm>
            <a:off x="2563495" y="5049862"/>
            <a:ext cx="5309870" cy="1532255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0"/>
              </a:spcBef>
            </a:pP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Si</a:t>
            </a:r>
            <a:r>
              <a:rPr sz="18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‘reference-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bandwidth’</a:t>
            </a:r>
            <a:r>
              <a:rPr sz="1800" spc="-5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par</a:t>
            </a:r>
            <a:r>
              <a:rPr sz="18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défaut</a:t>
            </a:r>
            <a:r>
              <a:rPr sz="1800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FFFF00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201930" indent="-189230">
              <a:lnSpc>
                <a:spcPct val="100000"/>
              </a:lnSpc>
              <a:spcBef>
                <a:spcPts val="1430"/>
              </a:spcBef>
              <a:buChar char="•"/>
              <a:tabLst>
                <a:tab pos="201930" algn="l"/>
              </a:tabLst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Bande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passante</a:t>
            </a: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Fa1/0</a:t>
            </a:r>
            <a:r>
              <a:rPr sz="2400" spc="-5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=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2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201930" indent="-189230">
              <a:lnSpc>
                <a:spcPct val="100000"/>
              </a:lnSpc>
              <a:spcBef>
                <a:spcPts val="1440"/>
              </a:spcBef>
              <a:buClr>
                <a:srgbClr val="FFFFFF"/>
              </a:buClr>
              <a:buChar char="•"/>
              <a:tabLst>
                <a:tab pos="201930" algn="l"/>
              </a:tabLst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Bande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passante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Fa0/0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=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10</a:t>
            </a:r>
            <a:r>
              <a:rPr sz="2400" spc="-5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18616" y="335279"/>
            <a:ext cx="6944868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59155">
              <a:lnSpc>
                <a:spcPct val="100000"/>
              </a:lnSpc>
              <a:spcBef>
                <a:spcPts val="105"/>
              </a:spcBef>
            </a:pPr>
            <a:r>
              <a:t>Que</a:t>
            </a:r>
            <a:r>
              <a:rPr spc="-10"/>
              <a:t> </a:t>
            </a:r>
            <a:r>
              <a:t>signifie</a:t>
            </a:r>
            <a:r>
              <a:rPr spc="-30"/>
              <a:t> </a:t>
            </a:r>
            <a:r>
              <a:t>«</a:t>
            </a:r>
            <a:r>
              <a:rPr spc="-5"/>
              <a:t> </a:t>
            </a:r>
            <a:r>
              <a:t>Activer</a:t>
            </a:r>
            <a:r>
              <a:rPr spc="-25"/>
              <a:t> </a:t>
            </a:r>
            <a:r>
              <a:t>»</a:t>
            </a:r>
            <a:r>
              <a:rPr spc="-5"/>
              <a:t> </a:t>
            </a:r>
            <a:r>
              <a:rPr spc="-50"/>
              <a:t>?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75131" y="1514855"/>
            <a:ext cx="7823200" cy="2560320"/>
            <a:chOff x="675131" y="1514855"/>
            <a:chExt cx="7823200" cy="25603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82623" y="1514855"/>
              <a:ext cx="3447288" cy="90220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93464" y="1514855"/>
              <a:ext cx="3560064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28331" y="1514855"/>
              <a:ext cx="874776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573780" y="2100072"/>
              <a:ext cx="2025396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75131" y="2685288"/>
              <a:ext cx="2903220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041904" y="2685288"/>
              <a:ext cx="5455920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19399" y="3172967"/>
              <a:ext cx="3762755" cy="9022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045708" y="3172967"/>
              <a:ext cx="649223" cy="902208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1667255" y="4343400"/>
            <a:ext cx="5949950" cy="1390015"/>
            <a:chOff x="1667255" y="4343400"/>
            <a:chExt cx="5949950" cy="1390015"/>
          </a:xfrm>
        </p:grpSpPr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67255" y="4343400"/>
              <a:ext cx="5949696" cy="90220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514600" y="4831080"/>
              <a:ext cx="4486656" cy="902208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915416" y="1524420"/>
            <a:ext cx="7312659" cy="3928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11475" marR="511175" indent="-2392045">
              <a:lnSpc>
                <a:spcPct val="12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Activer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sur</a:t>
            </a:r>
            <a:r>
              <a:rPr sz="32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une</a:t>
            </a:r>
            <a:r>
              <a:rPr sz="3200" spc="-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interface</a:t>
            </a:r>
            <a:r>
              <a:rPr sz="32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»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signifie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2157095" marR="5080" indent="-2145030">
              <a:lnSpc>
                <a:spcPct val="100000"/>
              </a:lnSpc>
              <a:spcBef>
                <a:spcPts val="77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chercher</a:t>
            </a:r>
            <a:r>
              <a:rPr sz="32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des</a:t>
            </a:r>
            <a:r>
              <a:rPr sz="32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voisins</a:t>
            </a:r>
            <a:r>
              <a:rPr sz="3200" spc="-4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0000"/>
                </a:solidFill>
                <a:latin typeface="Arial"/>
                <a:cs typeface="Arial"/>
              </a:rPr>
              <a:t>OSPF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sur</a:t>
            </a:r>
            <a:r>
              <a:rPr sz="3200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cette</a:t>
            </a:r>
            <a:r>
              <a:rPr sz="32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interface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3200">
              <a:latin typeface="Arial"/>
              <a:cs typeface="Arial"/>
            </a:endParaRPr>
          </a:p>
          <a:p>
            <a:pPr marL="1852295" marR="997585" indent="-847725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échangera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ensuite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LSA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ces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voisins.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56</a:t>
            </a:fld>
            <a:endParaRPr spc="-25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77439" y="3800855"/>
            <a:ext cx="4418075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618613" y="3907916"/>
            <a:ext cx="39077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Recherche</a:t>
            </a:r>
            <a:r>
              <a:rPr sz="32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57</a:t>
            </a:fld>
            <a:endParaRPr spc="-25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455164" y="335279"/>
            <a:ext cx="427177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5830">
              <a:lnSpc>
                <a:spcPct val="100000"/>
              </a:lnSpc>
              <a:spcBef>
                <a:spcPts val="105"/>
              </a:spcBef>
            </a:pPr>
            <a:r>
              <a:t>TROIS </a:t>
            </a:r>
            <a:r>
              <a:rPr spc="-10"/>
              <a:t>étapes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28625" y="1531619"/>
            <a:ext cx="8286750" cy="4878705"/>
            <a:chOff x="428625" y="1531619"/>
            <a:chExt cx="8286750" cy="4878705"/>
          </a:xfrm>
        </p:grpSpPr>
        <p:sp>
          <p:nvSpPr>
            <p:cNvPr id="17" name="object 17"/>
            <p:cNvSpPr/>
            <p:nvPr/>
          </p:nvSpPr>
          <p:spPr>
            <a:xfrm>
              <a:off x="457200" y="2133600"/>
              <a:ext cx="2743200" cy="4248150"/>
            </a:xfrm>
            <a:custGeom>
              <a:avLst/>
              <a:gdLst/>
              <a:ahLst/>
              <a:cxnLst/>
              <a:rect l="l" t="t" r="r" b="b"/>
              <a:pathLst>
                <a:path w="2743200" h="4248150">
                  <a:moveTo>
                    <a:pt x="2743200" y="0"/>
                  </a:moveTo>
                  <a:lnTo>
                    <a:pt x="0" y="0"/>
                  </a:lnTo>
                  <a:lnTo>
                    <a:pt x="0" y="4248150"/>
                  </a:lnTo>
                  <a:lnTo>
                    <a:pt x="2743200" y="4248150"/>
                  </a:lnTo>
                  <a:lnTo>
                    <a:pt x="2743200" y="0"/>
                  </a:lnTo>
                  <a:close/>
                </a:path>
              </a:pathLst>
            </a:custGeom>
            <a:solidFill>
              <a:srgbClr val="FF99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2757487" y="0"/>
                  </a:moveTo>
                  <a:lnTo>
                    <a:pt x="2757487" y="4810061"/>
                  </a:lnTo>
                </a:path>
                <a:path w="8258175" h="4810125">
                  <a:moveTo>
                    <a:pt x="5500687" y="0"/>
                  </a:moveTo>
                  <a:lnTo>
                    <a:pt x="5500687" y="4810061"/>
                  </a:lnTo>
                </a:path>
                <a:path w="8258175" h="4810125">
                  <a:moveTo>
                    <a:pt x="0" y="547624"/>
                  </a:moveTo>
                  <a:lnTo>
                    <a:pt x="8258111" y="54762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14287" y="0"/>
                  </a:moveTo>
                  <a:lnTo>
                    <a:pt x="14287" y="4810061"/>
                  </a:lnTo>
                </a:path>
                <a:path w="8258175" h="4810125">
                  <a:moveTo>
                    <a:pt x="8243887" y="0"/>
                  </a:moveTo>
                  <a:lnTo>
                    <a:pt x="8243887" y="4810061"/>
                  </a:lnTo>
                </a:path>
                <a:path w="8258175" h="4810125">
                  <a:moveTo>
                    <a:pt x="0" y="14224"/>
                  </a:moveTo>
                  <a:lnTo>
                    <a:pt x="8258111" y="14224"/>
                  </a:lnTo>
                </a:path>
                <a:path w="8258175" h="4810125">
                  <a:moveTo>
                    <a:pt x="0" y="4795774"/>
                  </a:moveTo>
                  <a:lnTo>
                    <a:pt x="8258111" y="4795774"/>
                  </a:lnTo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1540" y="1531619"/>
              <a:ext cx="1705356" cy="78943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127504" y="1531619"/>
              <a:ext cx="667512" cy="789431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099210" y="1624406"/>
            <a:ext cx="1459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634740" y="1531619"/>
            <a:ext cx="1903476" cy="789431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3842765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6377940" y="1531619"/>
            <a:ext cx="1903475" cy="789431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6586219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458723" y="2577083"/>
            <a:ext cx="2865120" cy="2070100"/>
            <a:chOff x="458723" y="2577083"/>
            <a:chExt cx="2865120" cy="2070100"/>
          </a:xfrm>
        </p:grpSpPr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06779" y="2577083"/>
              <a:ext cx="1872995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20140" y="3067811"/>
              <a:ext cx="1446275" cy="6857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58723" y="3003803"/>
              <a:ext cx="2865119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8179" y="3430523"/>
              <a:ext cx="1240536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49323" y="3430523"/>
              <a:ext cx="1559052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3272" y="3857244"/>
              <a:ext cx="1618488" cy="789432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666394" y="2670174"/>
            <a:ext cx="232283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i="1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i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Découvrir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tous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voisins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directs.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112007" y="2577083"/>
            <a:ext cx="3046730" cy="2070100"/>
            <a:chOff x="3112007" y="2577083"/>
            <a:chExt cx="3046730" cy="2070100"/>
          </a:xfrm>
        </p:grpSpPr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49979" y="2577083"/>
              <a:ext cx="1676400" cy="7894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954523" y="2577083"/>
              <a:ext cx="665988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63339" y="3067811"/>
              <a:ext cx="1446276" cy="6857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340607" y="3003803"/>
              <a:ext cx="2589276" cy="78943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12007" y="3430523"/>
              <a:ext cx="2450592" cy="7894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193791" y="3430523"/>
              <a:ext cx="964691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756659" y="3857244"/>
              <a:ext cx="1658112" cy="789432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3320034" y="2670174"/>
            <a:ext cx="250380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Construire</a:t>
            </a:r>
            <a:r>
              <a:rPr sz="2800" spc="-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cartographie</a:t>
            </a:r>
            <a:r>
              <a:rPr sz="2800" spc="-1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5955791" y="2577083"/>
            <a:ext cx="2845435" cy="3776979"/>
            <a:chOff x="5955791" y="2577083"/>
            <a:chExt cx="2845435" cy="3776979"/>
          </a:xfrm>
        </p:grpSpPr>
        <p:pic>
          <p:nvPicPr>
            <p:cNvPr id="45" name="object 4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393179" y="2577083"/>
              <a:ext cx="1676400" cy="78943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697723" y="2577083"/>
              <a:ext cx="665987" cy="78943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06539" y="3067811"/>
              <a:ext cx="1446276" cy="6857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233159" y="3003803"/>
              <a:ext cx="2292095" cy="78943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955791" y="3430523"/>
              <a:ext cx="2845308" cy="78943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292595" y="3857244"/>
              <a:ext cx="1261872" cy="78943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182611" y="3857244"/>
              <a:ext cx="1283207" cy="78943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400799" y="4283963"/>
              <a:ext cx="1955292" cy="78943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024371" y="4710683"/>
              <a:ext cx="2490216" cy="78943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045195" y="4710683"/>
              <a:ext cx="588264" cy="78943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550151" y="5137404"/>
              <a:ext cx="1658111" cy="78943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61175" y="5564123"/>
              <a:ext cx="1935479" cy="789432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6164071" y="2670174"/>
            <a:ext cx="230060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Décider</a:t>
            </a:r>
            <a:r>
              <a:rPr sz="28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chemin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6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33CC33"/>
                </a:solidFill>
                <a:latin typeface="Arial"/>
                <a:cs typeface="Arial"/>
              </a:rPr>
              <a:t>plus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court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atteindre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sous- réseau annoncé.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8" name="object 5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58</a:t>
            </a:fld>
            <a:endParaRPr spc="-25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67711" y="335279"/>
            <a:ext cx="4645151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08505">
              <a:lnSpc>
                <a:spcPct val="100000"/>
              </a:lnSpc>
              <a:spcBef>
                <a:spcPts val="105"/>
              </a:spcBef>
            </a:pPr>
            <a:r>
              <a:t>Deux </a:t>
            </a:r>
            <a:r>
              <a:rPr spc="-10"/>
              <a:t>méthodes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16636" y="1466088"/>
            <a:ext cx="8249920" cy="1341120"/>
            <a:chOff x="516636" y="1466088"/>
            <a:chExt cx="8249920" cy="13411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6636" y="1466088"/>
              <a:ext cx="1124712" cy="90220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04900" y="1466088"/>
              <a:ext cx="672084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40536" y="1466088"/>
              <a:ext cx="7525511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046475" y="1905000"/>
              <a:ext cx="3422904" cy="902208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539495" y="2977895"/>
            <a:ext cx="7178040" cy="1805939"/>
            <a:chOff x="539495" y="2977895"/>
            <a:chExt cx="7178040" cy="1805939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39495" y="3212591"/>
              <a:ext cx="327660" cy="33375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38555" y="2977895"/>
              <a:ext cx="1010412" cy="90220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12519" y="2977895"/>
              <a:ext cx="1260347" cy="90220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947671" y="2977895"/>
              <a:ext cx="762000" cy="90220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99159" y="3768851"/>
              <a:ext cx="373379" cy="38861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71372" y="3525011"/>
              <a:ext cx="2153412" cy="78943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755391" y="3525011"/>
              <a:ext cx="2429256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815840" y="3525011"/>
              <a:ext cx="2330195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99159" y="4238243"/>
              <a:ext cx="373379" cy="38861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71372" y="3994403"/>
              <a:ext cx="5061204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663184" y="3994403"/>
              <a:ext cx="2054352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48639" y="3221735"/>
              <a:ext cx="278891" cy="284988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539495" y="4989576"/>
            <a:ext cx="5994400" cy="1336675"/>
            <a:chOff x="539495" y="4989576"/>
            <a:chExt cx="5994400" cy="1336675"/>
          </a:xfrm>
        </p:grpSpPr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39495" y="5224272"/>
              <a:ext cx="327660" cy="333755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38555" y="4989576"/>
              <a:ext cx="1010412" cy="90220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112519" y="4989576"/>
              <a:ext cx="1441704" cy="90220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129028" y="4989576"/>
              <a:ext cx="762000" cy="90220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99159" y="5780532"/>
              <a:ext cx="373379" cy="38862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71372" y="5536692"/>
              <a:ext cx="2153412" cy="78943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5391" y="5536692"/>
              <a:ext cx="1914144" cy="78943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302251" y="5536692"/>
              <a:ext cx="2231136" cy="789431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48639" y="5233416"/>
              <a:ext cx="278891" cy="284988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756919" y="1572590"/>
            <a:ext cx="7630795" cy="45097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65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Est-ce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multicast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autorisés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sur</a:t>
            </a:r>
            <a:endParaRPr sz="3200">
              <a:latin typeface="Arial"/>
              <a:cs typeface="Arial"/>
            </a:endParaRPr>
          </a:p>
          <a:p>
            <a:pPr marL="342265" algn="ctr">
              <a:lnSpc>
                <a:spcPts val="365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32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?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30"/>
              </a:spcBef>
            </a:pPr>
            <a:endParaRPr sz="3200">
              <a:latin typeface="Arial"/>
              <a:cs typeface="Arial"/>
            </a:endParaRPr>
          </a:p>
          <a:p>
            <a:pPr marL="13462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OUI</a:t>
            </a:r>
            <a:r>
              <a:rPr sz="32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535305" indent="-286385">
              <a:lnSpc>
                <a:spcPct val="100000"/>
              </a:lnSpc>
              <a:spcBef>
                <a:spcPts val="35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535305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recherche</a:t>
            </a:r>
            <a:r>
              <a:rPr sz="28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automatique</a:t>
            </a:r>
            <a:r>
              <a:rPr sz="2800" spc="-7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800" spc="-10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endParaRPr sz="2800">
              <a:latin typeface="Arial"/>
              <a:cs typeface="Arial"/>
            </a:endParaRPr>
          </a:p>
          <a:p>
            <a:pPr marL="535305" indent="-286385">
              <a:lnSpc>
                <a:spcPct val="100000"/>
              </a:lnSpc>
              <a:spcBef>
                <a:spcPts val="34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535305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utiliser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l’adresse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multicast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224.0.0.5.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75"/>
              </a:spcBef>
              <a:buClr>
                <a:srgbClr val="CCCCFF"/>
              </a:buClr>
              <a:buFont typeface="Wingdings"/>
              <a:buChar char=""/>
            </a:pPr>
            <a:endParaRPr sz="2800">
              <a:latin typeface="Arial"/>
              <a:cs typeface="Arial"/>
            </a:endParaRPr>
          </a:p>
          <a:p>
            <a:pPr marL="13462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NON</a:t>
            </a:r>
            <a:r>
              <a:rPr sz="3200" spc="-2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535305" indent="-286385">
              <a:lnSpc>
                <a:spcPct val="100000"/>
              </a:lnSpc>
              <a:spcBef>
                <a:spcPts val="35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535305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recherche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manuelle</a:t>
            </a:r>
            <a:r>
              <a:rPr sz="2800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endParaRPr sz="2800">
              <a:latin typeface="Arial"/>
              <a:cs typeface="Arial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59</a:t>
            </a:fld>
            <a:endParaRPr spc="-25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226819" y="335279"/>
            <a:ext cx="7095490" cy="3170555"/>
            <a:chOff x="1226819" y="335279"/>
            <a:chExt cx="7095490" cy="3170555"/>
          </a:xfrm>
        </p:grpSpPr>
        <p:sp>
          <p:nvSpPr>
            <p:cNvPr id="15" name="object 15"/>
            <p:cNvSpPr/>
            <p:nvPr/>
          </p:nvSpPr>
          <p:spPr>
            <a:xfrm>
              <a:off x="6732650" y="1412874"/>
              <a:ext cx="1584325" cy="2087880"/>
            </a:xfrm>
            <a:custGeom>
              <a:avLst/>
              <a:gdLst/>
              <a:ahLst/>
              <a:cxnLst/>
              <a:rect l="l" t="t" r="r" b="b"/>
              <a:pathLst>
                <a:path w="1584325" h="2087879">
                  <a:moveTo>
                    <a:pt x="1584325" y="0"/>
                  </a:moveTo>
                  <a:lnTo>
                    <a:pt x="0" y="0"/>
                  </a:lnTo>
                  <a:lnTo>
                    <a:pt x="0" y="2087626"/>
                  </a:lnTo>
                  <a:lnTo>
                    <a:pt x="1584325" y="2087626"/>
                  </a:lnTo>
                  <a:lnTo>
                    <a:pt x="15843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32650" y="1412874"/>
              <a:ext cx="1584325" cy="2087880"/>
            </a:xfrm>
            <a:custGeom>
              <a:avLst/>
              <a:gdLst/>
              <a:ahLst/>
              <a:cxnLst/>
              <a:rect l="l" t="t" r="r" b="b"/>
              <a:pathLst>
                <a:path w="1584325" h="2087879">
                  <a:moveTo>
                    <a:pt x="0" y="2087626"/>
                  </a:moveTo>
                  <a:lnTo>
                    <a:pt x="1584325" y="2087626"/>
                  </a:lnTo>
                  <a:lnTo>
                    <a:pt x="1584325" y="0"/>
                  </a:lnTo>
                  <a:lnTo>
                    <a:pt x="0" y="0"/>
                  </a:lnTo>
                  <a:lnTo>
                    <a:pt x="0" y="2087626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26819" y="335279"/>
              <a:ext cx="6726935" cy="1231392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67105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10"/>
              <a:t> </a:t>
            </a:r>
            <a:r>
              <a:t>métrique</a:t>
            </a:r>
            <a:r>
              <a:rPr spc="-10"/>
              <a:t> </a:t>
            </a:r>
            <a:r>
              <a:t>d’OSPF</a:t>
            </a:r>
            <a:r>
              <a:rPr spc="-10"/>
              <a:t> </a:t>
            </a:r>
            <a:r>
              <a:rPr spc="-25"/>
              <a:t>1/2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541019" y="1488947"/>
            <a:ext cx="5074920" cy="1560830"/>
            <a:chOff x="541019" y="1488947"/>
            <a:chExt cx="5074920" cy="1560830"/>
          </a:xfrm>
        </p:grpSpPr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696211"/>
              <a:ext cx="283464" cy="2910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0559" y="1488947"/>
              <a:ext cx="4075176" cy="78943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276343" y="1488947"/>
              <a:ext cx="1143000" cy="78943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47487" y="1488947"/>
              <a:ext cx="568451" cy="78943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2177795"/>
              <a:ext cx="323088" cy="33375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01851" y="1967483"/>
              <a:ext cx="3410712" cy="679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2580131"/>
              <a:ext cx="323088" cy="33375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01851" y="2369819"/>
              <a:ext cx="2913888" cy="67970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8639" y="1703831"/>
              <a:ext cx="240792" cy="248412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541019" y="3567684"/>
            <a:ext cx="6224270" cy="2365375"/>
            <a:chOff x="541019" y="3567684"/>
            <a:chExt cx="6224270" cy="2365375"/>
          </a:xfrm>
        </p:grpSpPr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3774948"/>
              <a:ext cx="283464" cy="29108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0559" y="3567684"/>
              <a:ext cx="2231136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4256532"/>
              <a:ext cx="323088" cy="33375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01851" y="4046220"/>
              <a:ext cx="2150364" cy="6797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101340" y="4046220"/>
              <a:ext cx="1661160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930140" y="4046220"/>
              <a:ext cx="1581912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4658868"/>
              <a:ext cx="323088" cy="33375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01851" y="4448556"/>
              <a:ext cx="1557528" cy="67970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01340" y="4448556"/>
              <a:ext cx="1490472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930140" y="4448556"/>
              <a:ext cx="1665732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5061204"/>
              <a:ext cx="323088" cy="33375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1340" y="4850892"/>
              <a:ext cx="1321308" cy="67970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930140" y="4850892"/>
              <a:ext cx="1834895" cy="67970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5463540"/>
              <a:ext cx="323088" cy="33375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01851" y="5253228"/>
              <a:ext cx="1182623" cy="679704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101340" y="5253228"/>
              <a:ext cx="1914143" cy="67970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930140" y="5253228"/>
              <a:ext cx="1065276" cy="67970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590031" y="5253228"/>
              <a:ext cx="573024" cy="67970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841491" y="5253228"/>
              <a:ext cx="743712" cy="67970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8639" y="3782568"/>
              <a:ext cx="240792" cy="248412"/>
            </a:xfrm>
            <a:prstGeom prst="rect">
              <a:avLst/>
            </a:prstGeom>
          </p:spPr>
        </p:pic>
      </p:grpSp>
      <p:sp>
        <p:nvSpPr>
          <p:cNvPr id="50" name="object 50"/>
          <p:cNvSpPr txBox="1"/>
          <p:nvPr/>
        </p:nvSpPr>
        <p:spPr>
          <a:xfrm>
            <a:off x="878839" y="1535844"/>
            <a:ext cx="4502150" cy="130492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2800" spc="-7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3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BW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bande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passante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Exprimée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bits/s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91539" y="3615932"/>
            <a:ext cx="2146935" cy="130429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Exemples</a:t>
            </a:r>
            <a:r>
              <a:rPr sz="2800" spc="-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00685" indent="-286385">
              <a:lnSpc>
                <a:spcPct val="100000"/>
              </a:lnSpc>
              <a:spcBef>
                <a:spcPts val="3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00685" algn="l"/>
              </a:tabLst>
            </a:pP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FastEthernet</a:t>
            </a:r>
            <a:endParaRPr sz="2400">
              <a:latin typeface="Arial"/>
              <a:cs typeface="Arial"/>
            </a:endParaRPr>
          </a:p>
          <a:p>
            <a:pPr marL="400685" indent="-286385">
              <a:lnSpc>
                <a:spcPct val="100000"/>
              </a:lnSpc>
              <a:spcBef>
                <a:spcPts val="2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00685" algn="l"/>
              </a:tabLst>
            </a:pP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Ethernet</a:t>
            </a:r>
            <a:endParaRPr sz="24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005839" y="5083302"/>
            <a:ext cx="1143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50">
                <a:solidFill>
                  <a:srgbClr val="CCCCFF"/>
                </a:solidFill>
                <a:latin typeface="Wingdings"/>
                <a:cs typeface="Wingdings"/>
              </a:rPr>
              <a:t>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005839" y="5333187"/>
            <a:ext cx="10648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indent="-286385">
              <a:lnSpc>
                <a:spcPct val="100000"/>
              </a:lnSpc>
              <a:spcBef>
                <a:spcPts val="10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286385" algn="l"/>
              </a:tabLst>
            </a:pP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Serial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279775" y="4088891"/>
            <a:ext cx="1534160" cy="163576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100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1,544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Mb/s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108828" y="4088891"/>
            <a:ext cx="1456055" cy="163576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10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100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coût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≈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65</a:t>
            </a:r>
            <a:endParaRPr sz="24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961744" y="2513458"/>
            <a:ext cx="1191895" cy="0"/>
          </a:xfrm>
          <a:custGeom>
            <a:avLst/>
            <a:gdLst/>
            <a:ahLst/>
            <a:cxnLst/>
            <a:rect l="l" t="t" r="r" b="b"/>
            <a:pathLst>
              <a:path w="1191895">
                <a:moveTo>
                  <a:pt x="0" y="0"/>
                </a:moveTo>
                <a:lnTo>
                  <a:pt x="1191353" y="0"/>
                </a:lnTo>
              </a:path>
            </a:pathLst>
          </a:custGeom>
          <a:ln w="28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6995442" y="2518277"/>
            <a:ext cx="1099820" cy="852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400" spc="-95">
                <a:latin typeface="Times New Roman"/>
                <a:cs typeface="Times New Roman"/>
              </a:rPr>
              <a:t>BW</a:t>
            </a:r>
            <a:endParaRPr sz="54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</a:t>
            </a:fld>
            <a:endParaRPr spc="-25"/>
          </a:p>
        </p:txBody>
      </p:sp>
      <p:sp>
        <p:nvSpPr>
          <p:cNvPr id="58" name="object 58"/>
          <p:cNvSpPr txBox="1"/>
          <p:nvPr/>
        </p:nvSpPr>
        <p:spPr>
          <a:xfrm>
            <a:off x="7012346" y="1550426"/>
            <a:ext cx="966469" cy="852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5400" spc="-25">
                <a:latin typeface="Times New Roman"/>
                <a:cs typeface="Times New Roman"/>
              </a:rPr>
              <a:t>10</a:t>
            </a:r>
            <a:r>
              <a:rPr sz="4725" spc="-37" baseline="42328">
                <a:latin typeface="Times New Roman"/>
                <a:cs typeface="Times New Roman"/>
              </a:rPr>
              <a:t>8</a:t>
            </a:r>
            <a:endParaRPr sz="4725" baseline="42328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57300" y="335279"/>
            <a:ext cx="666597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97585">
              <a:lnSpc>
                <a:spcPct val="100000"/>
              </a:lnSpc>
              <a:spcBef>
                <a:spcPts val="105"/>
              </a:spcBef>
            </a:pPr>
            <a:r>
              <a:t>Recherche </a:t>
            </a:r>
            <a:r>
              <a:rPr spc="-10"/>
              <a:t>automatique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83819" y="1322832"/>
            <a:ext cx="5343525" cy="5183505"/>
            <a:chOff x="83819" y="1322832"/>
            <a:chExt cx="5343525" cy="518350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3819" y="1499616"/>
              <a:ext cx="242315" cy="2529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3840" y="1322832"/>
              <a:ext cx="4610100" cy="6797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3840" y="1652016"/>
              <a:ext cx="1403604" cy="67970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27403" y="1652016"/>
              <a:ext cx="2389632" cy="67970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0915" y="2237232"/>
              <a:ext cx="272796" cy="28346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75132" y="2063496"/>
              <a:ext cx="3302508" cy="56997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99744" y="2537460"/>
              <a:ext cx="185928" cy="19354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91183" y="2404872"/>
              <a:ext cx="2162555" cy="51358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45892" y="2404872"/>
              <a:ext cx="865632" cy="51358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567684" y="2404872"/>
              <a:ext cx="1211580" cy="51358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2851404"/>
              <a:ext cx="219456" cy="22707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563623" y="2711196"/>
              <a:ext cx="1380744" cy="45720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99744" y="3107436"/>
              <a:ext cx="185928" cy="19354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91183" y="2974848"/>
              <a:ext cx="1464564" cy="51358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3421380"/>
              <a:ext cx="219456" cy="22707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563623" y="3281172"/>
              <a:ext cx="3185160" cy="45720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563623" y="3500627"/>
              <a:ext cx="1257300" cy="4572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3909060"/>
              <a:ext cx="219456" cy="22707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563623" y="3768852"/>
              <a:ext cx="3863340" cy="45720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0915" y="4468367"/>
              <a:ext cx="272796" cy="28346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75132" y="4294632"/>
              <a:ext cx="3599688" cy="56997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99744" y="4768596"/>
              <a:ext cx="185928" cy="19354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91183" y="4636008"/>
              <a:ext cx="2162555" cy="51358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45892" y="4636008"/>
              <a:ext cx="865632" cy="51358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567684" y="4636008"/>
              <a:ext cx="1075943" cy="51358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5082540"/>
              <a:ext cx="219456" cy="22707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563623" y="4942332"/>
              <a:ext cx="1380744" cy="4572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99744" y="5338572"/>
              <a:ext cx="185928" cy="193547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091183" y="5205984"/>
              <a:ext cx="1464564" cy="51358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5652516"/>
              <a:ext cx="219456" cy="22707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563623" y="5512308"/>
              <a:ext cx="2063496" cy="4572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5920740"/>
              <a:ext cx="219456" cy="2270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563623" y="5780532"/>
              <a:ext cx="3765804" cy="4572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00556" y="6188964"/>
              <a:ext cx="219456" cy="2270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563623" y="6048755"/>
              <a:ext cx="3573779" cy="4572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1439" y="1507236"/>
              <a:ext cx="202692" cy="21336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005839" y="2543556"/>
              <a:ext cx="152400" cy="16002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005839" y="3113532"/>
              <a:ext cx="152400" cy="160020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421640" y="1401826"/>
            <a:ext cx="4869180" cy="268668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729615">
              <a:lnSpc>
                <a:spcPts val="2590"/>
              </a:lnSpc>
              <a:spcBef>
                <a:spcPts val="425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envoie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paquets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HELLO</a:t>
            </a:r>
            <a:r>
              <a:rPr sz="2400" spc="-7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l’interface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21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envoyés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fréquence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fixe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  <a:spcBef>
                <a:spcPts val="22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selon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timer</a:t>
            </a:r>
            <a:r>
              <a:rPr sz="1800" b="1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‘HELLO’</a:t>
            </a:r>
            <a:endParaRPr sz="1800">
              <a:latin typeface="Arial"/>
              <a:cs typeface="Arial"/>
            </a:endParaRPr>
          </a:p>
          <a:p>
            <a:pPr marL="1270000" lvl="1" indent="-228600">
              <a:lnSpc>
                <a:spcPct val="100000"/>
              </a:lnSpc>
              <a:spcBef>
                <a:spcPts val="20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270000" algn="l"/>
              </a:tabLst>
            </a:pP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configurable</a:t>
            </a:r>
            <a:endParaRPr sz="1600">
              <a:latin typeface="Arial"/>
              <a:cs typeface="Arial"/>
            </a:endParaRPr>
          </a:p>
          <a:p>
            <a:pPr marL="812800">
              <a:lnSpc>
                <a:spcPct val="100000"/>
              </a:lnSpc>
              <a:spcBef>
                <a:spcPts val="21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défaut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1270000" marR="738505" lvl="1" indent="-228600">
              <a:lnSpc>
                <a:spcPts val="1730"/>
              </a:lnSpc>
              <a:spcBef>
                <a:spcPts val="41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2700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sec.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réseau ‘broadcast’</a:t>
            </a:r>
            <a:endParaRPr sz="1600">
              <a:latin typeface="Arial"/>
              <a:cs typeface="Arial"/>
            </a:endParaRPr>
          </a:p>
          <a:p>
            <a:pPr marL="1270000" lvl="1" indent="-228600">
              <a:lnSpc>
                <a:spcPct val="100000"/>
              </a:lnSpc>
              <a:spcBef>
                <a:spcPts val="16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2700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=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30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sec.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‘NBMA’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1005839" y="4774691"/>
            <a:ext cx="152400" cy="730250"/>
            <a:chOff x="1005839" y="4774691"/>
            <a:chExt cx="152400" cy="730250"/>
          </a:xfrm>
        </p:grpSpPr>
        <p:pic>
          <p:nvPicPr>
            <p:cNvPr id="57" name="object 5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005839" y="4774691"/>
              <a:ext cx="152400" cy="16001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005839" y="5344667"/>
              <a:ext cx="152400" cy="160019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535940" y="4327568"/>
            <a:ext cx="4657725" cy="20415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35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299085" algn="l"/>
              </a:tabLst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ont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durée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vie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limitée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  <a:p>
            <a:pPr marL="698500">
              <a:lnSpc>
                <a:spcPct val="100000"/>
              </a:lnSpc>
              <a:spcBef>
                <a:spcPts val="22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selon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1800" b="1">
                <a:solidFill>
                  <a:srgbClr val="FFFF00"/>
                </a:solidFill>
                <a:latin typeface="Arial"/>
                <a:cs typeface="Arial"/>
              </a:rPr>
              <a:t>timer</a:t>
            </a:r>
            <a:r>
              <a:rPr sz="1800" b="1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b="1" spc="-10">
                <a:solidFill>
                  <a:srgbClr val="FFFF00"/>
                </a:solidFill>
                <a:latin typeface="Arial"/>
                <a:cs typeface="Arial"/>
              </a:rPr>
              <a:t>‘DEAD’</a:t>
            </a:r>
            <a:endParaRPr sz="1800">
              <a:latin typeface="Arial"/>
              <a:cs typeface="Arial"/>
            </a:endParaRPr>
          </a:p>
          <a:p>
            <a:pPr marL="1155700" lvl="1" indent="-228600">
              <a:lnSpc>
                <a:spcPct val="100000"/>
              </a:lnSpc>
              <a:spcBef>
                <a:spcPts val="20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155700" algn="l"/>
              </a:tabLst>
            </a:pP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configurable</a:t>
            </a:r>
            <a:endParaRPr sz="1600">
              <a:latin typeface="Arial"/>
              <a:cs typeface="Arial"/>
            </a:endParaRPr>
          </a:p>
          <a:p>
            <a:pPr marL="698500">
              <a:lnSpc>
                <a:spcPct val="100000"/>
              </a:lnSpc>
              <a:spcBef>
                <a:spcPts val="21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défaut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1155700" lvl="1" indent="-228600">
              <a:lnSpc>
                <a:spcPct val="100000"/>
              </a:lnSpc>
              <a:spcBef>
                <a:spcPts val="20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155700" algn="l"/>
              </a:tabLst>
            </a:pP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DEAD</a:t>
            </a:r>
            <a:r>
              <a:rPr sz="16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=</a:t>
            </a:r>
            <a:r>
              <a:rPr sz="1600" spc="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HELLO</a:t>
            </a:r>
            <a:r>
              <a:rPr sz="1600" spc="-1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x</a:t>
            </a:r>
            <a:r>
              <a:rPr sz="1600" spc="-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33CC33"/>
                </a:solidFill>
                <a:latin typeface="Arial"/>
                <a:cs typeface="Arial"/>
              </a:rPr>
              <a:t>4</a:t>
            </a:r>
            <a:endParaRPr sz="1600">
              <a:latin typeface="Arial"/>
              <a:cs typeface="Arial"/>
            </a:endParaRPr>
          </a:p>
          <a:p>
            <a:pPr marL="1155700" lvl="1" indent="-228600">
              <a:lnSpc>
                <a:spcPct val="100000"/>
              </a:lnSpc>
              <a:spcBef>
                <a:spcPts val="19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1557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40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secondes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‘broadcast’</a:t>
            </a:r>
            <a:endParaRPr sz="1600">
              <a:latin typeface="Arial"/>
              <a:cs typeface="Arial"/>
            </a:endParaRPr>
          </a:p>
          <a:p>
            <a:pPr marL="1155700" lvl="1" indent="-228600">
              <a:lnSpc>
                <a:spcPct val="100000"/>
              </a:lnSpc>
              <a:spcBef>
                <a:spcPts val="1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11557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120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secondes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‘NBMA’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5364098" y="1628736"/>
            <a:ext cx="3780154" cy="4990465"/>
            <a:chOff x="5364098" y="1628736"/>
            <a:chExt cx="3780154" cy="4990465"/>
          </a:xfrm>
        </p:grpSpPr>
        <p:pic>
          <p:nvPicPr>
            <p:cNvPr id="61" name="object 6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364098" y="1628736"/>
              <a:ext cx="3779901" cy="4320540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8214232" y="1679574"/>
              <a:ext cx="916940" cy="989965"/>
            </a:xfrm>
            <a:custGeom>
              <a:avLst/>
              <a:gdLst/>
              <a:ahLst/>
              <a:cxnLst/>
              <a:rect l="l" t="t" r="r" b="b"/>
              <a:pathLst>
                <a:path w="916940" h="989964">
                  <a:moveTo>
                    <a:pt x="916559" y="0"/>
                  </a:moveTo>
                  <a:lnTo>
                    <a:pt x="0" y="0"/>
                  </a:lnTo>
                  <a:lnTo>
                    <a:pt x="916559" y="989964"/>
                  </a:lnTo>
                  <a:lnTo>
                    <a:pt x="916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214232" y="1679574"/>
              <a:ext cx="916940" cy="989965"/>
            </a:xfrm>
            <a:custGeom>
              <a:avLst/>
              <a:gdLst/>
              <a:ahLst/>
              <a:cxnLst/>
              <a:rect l="l" t="t" r="r" b="b"/>
              <a:pathLst>
                <a:path w="916940" h="989964">
                  <a:moveTo>
                    <a:pt x="916559" y="0"/>
                  </a:moveTo>
                  <a:lnTo>
                    <a:pt x="916559" y="989964"/>
                  </a:lnTo>
                  <a:lnTo>
                    <a:pt x="0" y="0"/>
                  </a:lnTo>
                  <a:lnTo>
                    <a:pt x="916559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057899" y="5939027"/>
              <a:ext cx="2538983" cy="679704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6235953" y="6018377"/>
            <a:ext cx="2159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sz="2400" spc="-5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paquet</a:t>
            </a:r>
            <a:r>
              <a:rPr sz="2400" spc="-4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Hello</a:t>
            </a:r>
            <a:endParaRPr sz="2400">
              <a:latin typeface="Arial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5807583" y="3187445"/>
            <a:ext cx="1464310" cy="323215"/>
          </a:xfrm>
          <a:custGeom>
            <a:avLst/>
            <a:gdLst/>
            <a:ahLst/>
            <a:cxnLst/>
            <a:rect l="l" t="t" r="r" b="b"/>
            <a:pathLst>
              <a:path w="1464309" h="323214">
                <a:moveTo>
                  <a:pt x="0" y="28320"/>
                </a:moveTo>
                <a:lnTo>
                  <a:pt x="2228" y="17305"/>
                </a:lnTo>
                <a:lnTo>
                  <a:pt x="8302" y="8302"/>
                </a:lnTo>
                <a:lnTo>
                  <a:pt x="17305" y="2228"/>
                </a:lnTo>
                <a:lnTo>
                  <a:pt x="28320" y="0"/>
                </a:lnTo>
                <a:lnTo>
                  <a:pt x="680212" y="0"/>
                </a:lnTo>
                <a:lnTo>
                  <a:pt x="691300" y="2228"/>
                </a:lnTo>
                <a:lnTo>
                  <a:pt x="700341" y="8302"/>
                </a:lnTo>
                <a:lnTo>
                  <a:pt x="706429" y="17305"/>
                </a:lnTo>
                <a:lnTo>
                  <a:pt x="708660" y="28320"/>
                </a:lnTo>
                <a:lnTo>
                  <a:pt x="708660" y="141858"/>
                </a:lnTo>
                <a:lnTo>
                  <a:pt x="706429" y="152947"/>
                </a:lnTo>
                <a:lnTo>
                  <a:pt x="700341" y="161988"/>
                </a:lnTo>
                <a:lnTo>
                  <a:pt x="691300" y="168076"/>
                </a:lnTo>
                <a:lnTo>
                  <a:pt x="680212" y="170306"/>
                </a:lnTo>
                <a:lnTo>
                  <a:pt x="28320" y="170306"/>
                </a:lnTo>
                <a:lnTo>
                  <a:pt x="17305" y="168076"/>
                </a:lnTo>
                <a:lnTo>
                  <a:pt x="8302" y="161988"/>
                </a:lnTo>
                <a:lnTo>
                  <a:pt x="2228" y="152947"/>
                </a:lnTo>
                <a:lnTo>
                  <a:pt x="0" y="141858"/>
                </a:lnTo>
                <a:lnTo>
                  <a:pt x="0" y="28320"/>
                </a:lnTo>
                <a:close/>
              </a:path>
              <a:path w="1464309" h="323214">
                <a:moveTo>
                  <a:pt x="152400" y="195706"/>
                </a:moveTo>
                <a:lnTo>
                  <a:pt x="154386" y="185791"/>
                </a:lnTo>
                <a:lnTo>
                  <a:pt x="159813" y="177720"/>
                </a:lnTo>
                <a:lnTo>
                  <a:pt x="167884" y="172293"/>
                </a:lnTo>
                <a:lnTo>
                  <a:pt x="177800" y="170306"/>
                </a:lnTo>
                <a:lnTo>
                  <a:pt x="1438783" y="170306"/>
                </a:lnTo>
                <a:lnTo>
                  <a:pt x="1448645" y="172293"/>
                </a:lnTo>
                <a:lnTo>
                  <a:pt x="1456721" y="177720"/>
                </a:lnTo>
                <a:lnTo>
                  <a:pt x="1462178" y="185791"/>
                </a:lnTo>
                <a:lnTo>
                  <a:pt x="1464183" y="195706"/>
                </a:lnTo>
                <a:lnTo>
                  <a:pt x="1464183" y="297306"/>
                </a:lnTo>
                <a:lnTo>
                  <a:pt x="1462178" y="307169"/>
                </a:lnTo>
                <a:lnTo>
                  <a:pt x="1456721" y="315245"/>
                </a:lnTo>
                <a:lnTo>
                  <a:pt x="1448645" y="320702"/>
                </a:lnTo>
                <a:lnTo>
                  <a:pt x="1438783" y="322706"/>
                </a:lnTo>
                <a:lnTo>
                  <a:pt x="177800" y="322706"/>
                </a:lnTo>
                <a:lnTo>
                  <a:pt x="167884" y="320702"/>
                </a:lnTo>
                <a:lnTo>
                  <a:pt x="159813" y="315245"/>
                </a:lnTo>
                <a:lnTo>
                  <a:pt x="154386" y="307169"/>
                </a:lnTo>
                <a:lnTo>
                  <a:pt x="152400" y="297306"/>
                </a:lnTo>
                <a:lnTo>
                  <a:pt x="152400" y="195706"/>
                </a:lnTo>
                <a:close/>
              </a:path>
            </a:pathLst>
          </a:custGeom>
          <a:ln w="19050">
            <a:solidFill>
              <a:srgbClr val="FF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60</a:t>
            </a:fld>
            <a:endParaRPr spc="-25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833372" y="335279"/>
            <a:ext cx="551535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74165">
              <a:lnSpc>
                <a:spcPct val="100000"/>
              </a:lnSpc>
              <a:spcBef>
                <a:spcPts val="105"/>
              </a:spcBef>
            </a:pPr>
            <a:r>
              <a:t>Configurer</a:t>
            </a:r>
            <a:r>
              <a:rPr spc="-5"/>
              <a:t> </a:t>
            </a:r>
            <a:r>
              <a:t>un </a:t>
            </a:r>
            <a:r>
              <a:rPr spc="-10"/>
              <a:t>timer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39495" y="1514855"/>
            <a:ext cx="6497320" cy="3287395"/>
            <a:chOff x="539495" y="1514855"/>
            <a:chExt cx="6497320" cy="328739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1712975"/>
              <a:ext cx="324611" cy="33070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8555" y="1514855"/>
              <a:ext cx="4931664" cy="8991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2298191"/>
              <a:ext cx="324611" cy="3307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8555" y="2100072"/>
              <a:ext cx="2976372" cy="8991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081528" y="2100072"/>
              <a:ext cx="1755648" cy="89916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2883408"/>
              <a:ext cx="324611" cy="3307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38555" y="2685288"/>
              <a:ext cx="3709416" cy="8991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14572" y="2685288"/>
              <a:ext cx="777239" cy="89916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58411" y="2685288"/>
              <a:ext cx="2977895" cy="8991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69819" y="3427476"/>
              <a:ext cx="214883" cy="21488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446019" y="3281172"/>
              <a:ext cx="2724911" cy="5699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3834383"/>
              <a:ext cx="324611" cy="33070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8555" y="3636263"/>
              <a:ext cx="3465576" cy="89916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70731" y="3636263"/>
              <a:ext cx="777239" cy="89916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814572" y="3636263"/>
              <a:ext cx="3221735" cy="89916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69819" y="4378451"/>
              <a:ext cx="214883" cy="21488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446019" y="4232148"/>
              <a:ext cx="2724911" cy="56997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1722119"/>
              <a:ext cx="278891" cy="28498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2307336"/>
              <a:ext cx="278891" cy="28498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2892552"/>
              <a:ext cx="278891" cy="28498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377440" y="3435095"/>
              <a:ext cx="178307" cy="17830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48639" y="3843527"/>
              <a:ext cx="278891" cy="28498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377440" y="4386072"/>
              <a:ext cx="178307" cy="178307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878839" y="1487844"/>
            <a:ext cx="5888990" cy="3140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70025">
              <a:lnSpc>
                <a:spcPct val="12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3200" spc="-2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FFFF"/>
                </a:solidFill>
                <a:latin typeface="Courier New"/>
                <a:cs typeface="Courier New"/>
              </a:rPr>
              <a:t>terminal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3200" spc="-20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10">
                <a:solidFill>
                  <a:srgbClr val="FF0000"/>
                </a:solidFill>
                <a:latin typeface="Courier New"/>
                <a:cs typeface="Courier New"/>
              </a:rPr>
              <a:t>fa0/0</a:t>
            </a:r>
            <a:endParaRPr sz="32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30">
                <a:solidFill>
                  <a:srgbClr val="FFFFFF"/>
                </a:solidFill>
                <a:latin typeface="Courier New"/>
                <a:cs typeface="Courier New"/>
              </a:rPr>
              <a:t>hello-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interval</a:t>
            </a:r>
            <a:r>
              <a:rPr sz="3200" spc="-8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50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endParaRPr sz="3200">
              <a:latin typeface="Courier New"/>
              <a:cs typeface="Courier New"/>
            </a:endParaRPr>
          </a:p>
          <a:p>
            <a:pPr marR="43180" algn="ctr">
              <a:lnSpc>
                <a:spcPct val="100000"/>
              </a:lnSpc>
              <a:spcBef>
                <a:spcPts val="80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entre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65535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sec.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3200" spc="-10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32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25">
                <a:solidFill>
                  <a:srgbClr val="FFFFFF"/>
                </a:solidFill>
                <a:latin typeface="Courier New"/>
                <a:cs typeface="Courier New"/>
              </a:rPr>
              <a:t>dead-</a:t>
            </a:r>
            <a:r>
              <a:rPr sz="3200">
                <a:solidFill>
                  <a:srgbClr val="FFFFFF"/>
                </a:solidFill>
                <a:latin typeface="Courier New"/>
                <a:cs typeface="Courier New"/>
              </a:rPr>
              <a:t>interval</a:t>
            </a:r>
            <a:r>
              <a:rPr sz="3200" spc="-9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3200" spc="-25">
                <a:solidFill>
                  <a:srgbClr val="FFFFFF"/>
                </a:solidFill>
                <a:latin typeface="Courier New"/>
                <a:cs typeface="Courier New"/>
              </a:rPr>
              <a:t>30</a:t>
            </a:r>
            <a:endParaRPr sz="3200">
              <a:latin typeface="Courier New"/>
              <a:cs typeface="Courier New"/>
            </a:endParaRPr>
          </a:p>
          <a:p>
            <a:pPr marR="41910" algn="ctr">
              <a:lnSpc>
                <a:spcPct val="100000"/>
              </a:lnSpc>
              <a:spcBef>
                <a:spcPts val="80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entre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65535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sec.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61</a:t>
            </a:fld>
            <a:endParaRPr spc="-25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52472" y="335279"/>
            <a:ext cx="467563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93264">
              <a:lnSpc>
                <a:spcPct val="100000"/>
              </a:lnSpc>
              <a:spcBef>
                <a:spcPts val="105"/>
              </a:spcBef>
            </a:pPr>
            <a:r>
              <a:t>Vérifier</a:t>
            </a:r>
            <a:r>
              <a:rPr spc="-20"/>
              <a:t> </a:t>
            </a:r>
            <a:r>
              <a:t>un</a:t>
            </a:r>
            <a:r>
              <a:rPr spc="-5"/>
              <a:t> </a:t>
            </a:r>
            <a:r>
              <a:rPr spc="-10"/>
              <a:t>timer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74904" y="1367027"/>
            <a:ext cx="7686040" cy="4668520"/>
            <a:chOff x="374904" y="1367027"/>
            <a:chExt cx="7686040" cy="46685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4904" y="1367027"/>
              <a:ext cx="1092708" cy="40081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26820" y="1367027"/>
              <a:ext cx="454151" cy="4008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45336" y="1367027"/>
              <a:ext cx="665988" cy="4008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077211" y="1367027"/>
              <a:ext cx="1834895" cy="4008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74904" y="1580387"/>
              <a:ext cx="4707636" cy="40081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88263" y="1793747"/>
              <a:ext cx="406907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88263" y="2007108"/>
              <a:ext cx="7153656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88263" y="2220467"/>
              <a:ext cx="5132832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88263" y="2433827"/>
              <a:ext cx="6515100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88263" y="2647188"/>
              <a:ext cx="7258811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88263" y="2860547"/>
              <a:ext cx="3218688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66159" y="2860547"/>
              <a:ext cx="2049780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375148" y="2860547"/>
              <a:ext cx="2685288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01623" y="3073907"/>
              <a:ext cx="559308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120140" y="3073907"/>
              <a:ext cx="347472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226820" y="3073907"/>
              <a:ext cx="2048256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01623" y="3287267"/>
              <a:ext cx="2473452" cy="40081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88263" y="3500627"/>
              <a:ext cx="1623060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970531" y="3500627"/>
              <a:ext cx="347471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077211" y="3500627"/>
              <a:ext cx="2473452" cy="4008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88263" y="3713988"/>
              <a:ext cx="3537204" cy="4008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88263" y="3927348"/>
              <a:ext cx="2154936" cy="4008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88263" y="4140707"/>
              <a:ext cx="4600956" cy="40081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88263" y="4354067"/>
              <a:ext cx="3005328" cy="40081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352799" y="4354067"/>
              <a:ext cx="667512" cy="40081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779519" y="4354067"/>
              <a:ext cx="1836420" cy="4008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375148" y="4354067"/>
              <a:ext cx="664463" cy="40081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588263" y="4567427"/>
              <a:ext cx="5451348" cy="4008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01623" y="4780787"/>
              <a:ext cx="5769863" cy="40081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88263" y="4994148"/>
              <a:ext cx="3643884" cy="40081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4904" y="5420868"/>
              <a:ext cx="1092708" cy="40081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26820" y="5420868"/>
              <a:ext cx="454151" cy="40081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545336" y="5420868"/>
              <a:ext cx="665988" cy="40081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077211" y="5420868"/>
              <a:ext cx="1943100" cy="40081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779519" y="5420868"/>
              <a:ext cx="1728216" cy="40081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88263" y="5634227"/>
              <a:ext cx="3218688" cy="40081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566159" y="5634227"/>
              <a:ext cx="2049780" cy="40081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375148" y="5634227"/>
              <a:ext cx="2685288" cy="400812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474065" y="1393063"/>
            <a:ext cx="7473950" cy="4507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400" b="1" spc="-4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4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interface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00"/>
                </a:solidFill>
                <a:latin typeface="Courier New"/>
                <a:cs typeface="Courier New"/>
              </a:rPr>
              <a:t>fa0/0</a:t>
            </a:r>
            <a:endParaRPr sz="1400">
              <a:latin typeface="Courier New"/>
              <a:cs typeface="Courier New"/>
            </a:endParaRPr>
          </a:p>
          <a:p>
            <a:pPr marL="225425" marR="2982595" indent="-21336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FastEthernet0/0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up,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protocol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up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Internet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12.0.0.1/24,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32258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Process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13.0.0.1,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Type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BROADCAST,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Cost: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Transmit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Delay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sec,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State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BDR,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Priority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217804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Designated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(ID)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24.0.0.2,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12.0.0.2 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Backup</a:t>
            </a:r>
            <a:r>
              <a:rPr sz="14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Designated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(ID)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13.0.0.1,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12.0.0.1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intervals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configured,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Hello</a:t>
            </a:r>
            <a:r>
              <a:rPr sz="14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10,</a:t>
            </a:r>
            <a:r>
              <a:rPr sz="1400" b="1" spc="-4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Dead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40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Wait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40,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Retransmit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endParaRPr sz="1400">
              <a:latin typeface="Courier New"/>
              <a:cs typeface="Courier New"/>
            </a:endParaRPr>
          </a:p>
          <a:p>
            <a:pPr marL="438784" marR="479044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oob-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resync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timeout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40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Hello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due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00:00:05</a:t>
            </a:r>
            <a:endParaRPr sz="1400">
              <a:latin typeface="Courier New"/>
              <a:cs typeface="Courier New"/>
            </a:endParaRPr>
          </a:p>
          <a:p>
            <a:pPr marL="225425" marR="35147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Supports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Link-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local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Signaling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(LLS)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Index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1/1,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queue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length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0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Next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0x0(0)/0x0(0)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Last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scan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length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maximum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2025014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Last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scan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msec,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maximum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msec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Count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Adjacent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count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1493520" indent="213360">
              <a:lnSpc>
                <a:spcPct val="100000"/>
              </a:lnSpc>
              <a:tabLst>
                <a:tab pos="3949700" algn="l"/>
              </a:tabLst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Adjacent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24.0.0.2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	(Designated</a:t>
            </a:r>
            <a:r>
              <a:rPr sz="14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Router)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Suppress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hello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for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neighbor(s)</a:t>
            </a:r>
            <a:endParaRPr sz="1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R1#show</a:t>
            </a:r>
            <a:r>
              <a:rPr sz="1400" b="1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1400" b="1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400" b="1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b="1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fa0/0</a:t>
            </a:r>
            <a:r>
              <a:rPr sz="1400" b="1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33CC33"/>
                </a:solidFill>
                <a:latin typeface="Courier New"/>
                <a:cs typeface="Courier New"/>
              </a:rPr>
              <a:t>|</a:t>
            </a:r>
            <a:r>
              <a:rPr sz="1400" b="1" spc="-3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33CC33"/>
                </a:solidFill>
                <a:latin typeface="Courier New"/>
                <a:cs typeface="Courier New"/>
              </a:rPr>
              <a:t>include</a:t>
            </a:r>
            <a:r>
              <a:rPr sz="1400" b="1" spc="-4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 b="1" spc="-20">
                <a:solidFill>
                  <a:srgbClr val="33CC33"/>
                </a:solidFill>
                <a:latin typeface="Courier New"/>
                <a:cs typeface="Courier New"/>
              </a:rPr>
              <a:t>Dead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intervals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configured,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Hello</a:t>
            </a:r>
            <a:r>
              <a:rPr sz="14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10,</a:t>
            </a:r>
            <a:r>
              <a:rPr sz="1400" b="1" spc="-4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Dead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40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Wait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40,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Retransmit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5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62</a:t>
            </a:fld>
            <a:endParaRPr spc="-25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61188" y="379475"/>
            <a:ext cx="8456676" cy="1121664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95"/>
              </a:spcBef>
            </a:pPr>
            <a:r>
              <a:rPr sz="4000"/>
              <a:t>Vérifier</a:t>
            </a:r>
            <a:r>
              <a:rPr sz="4000" spc="-114"/>
              <a:t> </a:t>
            </a:r>
            <a:r>
              <a:rPr sz="4000"/>
              <a:t>l’envoi</a:t>
            </a:r>
            <a:r>
              <a:rPr sz="4000" spc="-130"/>
              <a:t> </a:t>
            </a:r>
            <a:r>
              <a:rPr sz="4000"/>
              <a:t>du</a:t>
            </a:r>
            <a:r>
              <a:rPr sz="4000" spc="-110"/>
              <a:t> </a:t>
            </a:r>
            <a:r>
              <a:rPr sz="4000"/>
              <a:t>prochain</a:t>
            </a:r>
            <a:r>
              <a:rPr sz="4000" spc="-105"/>
              <a:t> </a:t>
            </a:r>
            <a:r>
              <a:rPr sz="4000" spc="-10"/>
              <a:t>HELLO</a:t>
            </a:r>
            <a:endParaRPr sz="4000"/>
          </a:p>
        </p:txBody>
      </p:sp>
      <p:grpSp>
        <p:nvGrpSpPr>
          <p:cNvPr id="16" name="object 16"/>
          <p:cNvGrpSpPr/>
          <p:nvPr/>
        </p:nvGrpSpPr>
        <p:grpSpPr>
          <a:xfrm>
            <a:off x="435863" y="1554480"/>
            <a:ext cx="7686040" cy="4668520"/>
            <a:chOff x="435863" y="1554480"/>
            <a:chExt cx="7686040" cy="46685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5863" y="1554480"/>
              <a:ext cx="1092708" cy="40081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87780" y="1554480"/>
              <a:ext cx="454151" cy="4008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06296" y="1554480"/>
              <a:ext cx="665988" cy="4008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38171" y="1554480"/>
              <a:ext cx="1834896" cy="4008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1767840"/>
              <a:ext cx="4707636" cy="40081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9223" y="1981200"/>
              <a:ext cx="406907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49223" y="2194560"/>
              <a:ext cx="7153656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49223" y="2407919"/>
              <a:ext cx="5132832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49223" y="2621280"/>
              <a:ext cx="6515100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49223" y="2834640"/>
              <a:ext cx="7258811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49223" y="3048000"/>
              <a:ext cx="7472172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62583" y="3261359"/>
              <a:ext cx="559308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81100" y="3261359"/>
              <a:ext cx="347472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87780" y="3261359"/>
              <a:ext cx="2048256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62583" y="3474719"/>
              <a:ext cx="2473452" cy="40081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49223" y="3688080"/>
              <a:ext cx="1623059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031491" y="3688080"/>
              <a:ext cx="347471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38171" y="3688080"/>
              <a:ext cx="2473452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49223" y="3901440"/>
              <a:ext cx="3537204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49223" y="4114800"/>
              <a:ext cx="2154936" cy="4008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49223" y="4328159"/>
              <a:ext cx="4600956" cy="4008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49223" y="4541519"/>
              <a:ext cx="3005328" cy="4008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413759" y="4541519"/>
              <a:ext cx="667512" cy="40081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40479" y="4541519"/>
              <a:ext cx="1836420" cy="40081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436108" y="4541519"/>
              <a:ext cx="664463" cy="40081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49223" y="4754880"/>
              <a:ext cx="5451348" cy="4008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62583" y="4968239"/>
              <a:ext cx="5769864" cy="40081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49223" y="5181600"/>
              <a:ext cx="3643884" cy="4008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35863" y="5608320"/>
              <a:ext cx="3538728" cy="40081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40479" y="5608320"/>
              <a:ext cx="1621536" cy="40081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862583" y="5821680"/>
              <a:ext cx="2473452" cy="400811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535940" y="1580133"/>
            <a:ext cx="7474584" cy="4507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400" b="1" spc="-4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4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interface</a:t>
            </a:r>
            <a:r>
              <a:rPr sz="14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00"/>
                </a:solidFill>
                <a:latin typeface="Courier New"/>
                <a:cs typeface="Courier New"/>
              </a:rPr>
              <a:t>fa0/0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FastEthernet0/0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up,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line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protocol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up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Internet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12.0.0.1/24,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Area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32321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Process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13.0.0.1,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Network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Type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BROADCAST,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Cost: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Transmit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Delay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sec,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State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BDR,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Priority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21844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Designated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(ID)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24.0.0.2,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12.0.0.2 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Backup</a:t>
            </a:r>
            <a:r>
              <a:rPr sz="1400" spc="-7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Designated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(ID)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13.0.0.1,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address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12.0.0.1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Timer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intervals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configured,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Hello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10,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Dead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40,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Wait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40,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Retransmit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5</a:t>
            </a:r>
            <a:endParaRPr sz="1400">
              <a:latin typeface="Courier New"/>
              <a:cs typeface="Courier New"/>
            </a:endParaRPr>
          </a:p>
          <a:p>
            <a:pPr marL="438784">
              <a:lnSpc>
                <a:spcPct val="100000"/>
              </a:lnSpc>
              <a:spcBef>
                <a:spcPts val="5"/>
              </a:spcBef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oob-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resync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timeout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40</a:t>
            </a:r>
            <a:endParaRPr sz="1400">
              <a:latin typeface="Courier New"/>
              <a:cs typeface="Courier New"/>
            </a:endParaRPr>
          </a:p>
          <a:p>
            <a:pPr marL="438784">
              <a:lnSpc>
                <a:spcPct val="100000"/>
              </a:lnSpc>
            </a:pP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Hello</a:t>
            </a:r>
            <a:r>
              <a:rPr sz="1400" b="1" spc="-3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due</a:t>
            </a:r>
            <a:r>
              <a:rPr sz="14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in</a:t>
            </a:r>
            <a:r>
              <a:rPr sz="1400" b="1" spc="-2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00"/>
                </a:solidFill>
                <a:latin typeface="Courier New"/>
                <a:cs typeface="Courier New"/>
              </a:rPr>
              <a:t>00:00:05</a:t>
            </a:r>
            <a:endParaRPr sz="1400">
              <a:latin typeface="Courier New"/>
              <a:cs typeface="Courier New"/>
            </a:endParaRPr>
          </a:p>
          <a:p>
            <a:pPr marL="225425" marR="351599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Supports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Link-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local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Signaling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(LLS)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Index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1/1,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queue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length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0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Next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0x0(0)/0x0(0)</a:t>
            </a:r>
            <a:endParaRPr sz="1400">
              <a:latin typeface="Courier New"/>
              <a:cs typeface="Courier New"/>
            </a:endParaRPr>
          </a:p>
          <a:p>
            <a:pPr marL="22542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Last</a:t>
            </a:r>
            <a:r>
              <a:rPr sz="1400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scan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length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maximum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202628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Last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flood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scan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time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msec,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maximum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4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msec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Count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1,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Adjacent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count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1</a:t>
            </a:r>
            <a:endParaRPr sz="1400">
              <a:latin typeface="Courier New"/>
              <a:cs typeface="Courier New"/>
            </a:endParaRPr>
          </a:p>
          <a:p>
            <a:pPr marL="225425" marR="1494790" indent="213360">
              <a:lnSpc>
                <a:spcPct val="100000"/>
              </a:lnSpc>
              <a:tabLst>
                <a:tab pos="3949700" algn="l"/>
              </a:tabLst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Adjacent</a:t>
            </a:r>
            <a:r>
              <a:rPr sz="1400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24.0.0.2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	(Designated</a:t>
            </a:r>
            <a:r>
              <a:rPr sz="1400" spc="-10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Router)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Suppress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hello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for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neighbor(s)</a:t>
            </a:r>
            <a:endParaRPr sz="1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R1#show</a:t>
            </a:r>
            <a:r>
              <a:rPr sz="1400" b="1" spc="-6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1400" b="1" spc="-6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400" b="1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1400" b="1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fa0/0</a:t>
            </a:r>
            <a:r>
              <a:rPr sz="1400" b="1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33CC33"/>
                </a:solidFill>
                <a:latin typeface="Courier New"/>
                <a:cs typeface="Courier New"/>
              </a:rPr>
              <a:t>|</a:t>
            </a:r>
            <a:r>
              <a:rPr sz="1400" b="1" spc="-4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33CC33"/>
                </a:solidFill>
                <a:latin typeface="Courier New"/>
                <a:cs typeface="Courier New"/>
              </a:rPr>
              <a:t>include</a:t>
            </a:r>
            <a:r>
              <a:rPr sz="1400" b="1" spc="-5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 b="1" spc="-25">
                <a:solidFill>
                  <a:srgbClr val="33CC33"/>
                </a:solidFill>
                <a:latin typeface="Courier New"/>
                <a:cs typeface="Courier New"/>
              </a:rPr>
              <a:t>due</a:t>
            </a:r>
            <a:endParaRPr sz="1400">
              <a:latin typeface="Courier New"/>
              <a:cs typeface="Courier New"/>
            </a:endParaRPr>
          </a:p>
          <a:p>
            <a:pPr marL="438784">
              <a:lnSpc>
                <a:spcPct val="100000"/>
              </a:lnSpc>
            </a:pP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Hello</a:t>
            </a:r>
            <a:r>
              <a:rPr sz="1400" b="1" spc="-3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due</a:t>
            </a:r>
            <a:r>
              <a:rPr sz="14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in</a:t>
            </a:r>
            <a:r>
              <a:rPr sz="1400" b="1" spc="-2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00"/>
                </a:solidFill>
                <a:latin typeface="Courier New"/>
                <a:cs typeface="Courier New"/>
              </a:rPr>
              <a:t>00:00:02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63</a:t>
            </a:fld>
            <a:endParaRPr spc="-25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987295" y="335279"/>
            <a:ext cx="5205983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27835">
              <a:lnSpc>
                <a:spcPct val="100000"/>
              </a:lnSpc>
              <a:spcBef>
                <a:spcPts val="105"/>
              </a:spcBef>
            </a:pPr>
            <a:r>
              <a:t>Le</a:t>
            </a:r>
            <a:r>
              <a:rPr spc="-5"/>
              <a:t> </a:t>
            </a:r>
            <a:r>
              <a:t>paquet</a:t>
            </a:r>
            <a:r>
              <a:rPr spc="10"/>
              <a:t> </a:t>
            </a:r>
            <a:r>
              <a:rPr spc="-10"/>
              <a:t>HELLO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41019" y="1531619"/>
            <a:ext cx="7138670" cy="4693920"/>
            <a:chOff x="541019" y="1531619"/>
            <a:chExt cx="7138670" cy="46939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738883"/>
              <a:ext cx="283464" cy="2910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0559" y="1531619"/>
              <a:ext cx="6841235" cy="78943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0559" y="1958339"/>
              <a:ext cx="1955291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2677667"/>
              <a:ext cx="283464" cy="2910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0559" y="2470403"/>
              <a:ext cx="5199888" cy="7894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3195827"/>
              <a:ext cx="323088" cy="33375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01851" y="2985516"/>
              <a:ext cx="1997964" cy="67970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694431" y="2985516"/>
              <a:ext cx="507492" cy="67970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96540" y="2985516"/>
              <a:ext cx="710184" cy="67970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3634740"/>
              <a:ext cx="323088" cy="33375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01851" y="3424427"/>
              <a:ext cx="1367028" cy="67970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53411" y="3424427"/>
              <a:ext cx="2676143" cy="67970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4073652"/>
              <a:ext cx="323088" cy="33375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01851" y="3863340"/>
              <a:ext cx="2744724" cy="67970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441191" y="3863340"/>
              <a:ext cx="1083564" cy="67970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203191" y="3863340"/>
              <a:ext cx="1403603" cy="6797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4512563"/>
              <a:ext cx="323088" cy="33375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01851" y="4302252"/>
              <a:ext cx="2744724" cy="6797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441191" y="4302252"/>
              <a:ext cx="1083564" cy="6797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03191" y="4302252"/>
              <a:ext cx="1249680" cy="67970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4951475"/>
              <a:ext cx="323088" cy="33375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101851" y="4741163"/>
              <a:ext cx="1793748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490215" y="4741163"/>
              <a:ext cx="507492" cy="67970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592324" y="4741163"/>
              <a:ext cx="5087112" cy="67970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01851" y="5106923"/>
              <a:ext cx="1606296" cy="67970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4399" y="5756148"/>
              <a:ext cx="323088" cy="33375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01851" y="5545835"/>
              <a:ext cx="1117092" cy="67970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8639" y="1746503"/>
              <a:ext cx="240792" cy="2484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8639" y="2685287"/>
              <a:ext cx="240792" cy="248412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878839" y="1624406"/>
            <a:ext cx="6511925" cy="4392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20979">
              <a:lnSpc>
                <a:spcPct val="100000"/>
              </a:lnSpc>
              <a:spcBef>
                <a:spcPts val="9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envoyé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l’adresse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destination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224.0.0.5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contient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infos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suivantes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9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ID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7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00"/>
                </a:solidFill>
                <a:latin typeface="Arial"/>
                <a:cs typeface="Arial"/>
              </a:rPr>
              <a:t>l’AREA</a:t>
            </a:r>
            <a:r>
              <a:rPr sz="2400" spc="-3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7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timer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00"/>
                </a:solidFill>
                <a:latin typeface="Arial"/>
                <a:cs typeface="Arial"/>
              </a:rPr>
              <a:t>HELLO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8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timer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00"/>
                </a:solidFill>
                <a:latin typeface="Arial"/>
                <a:cs typeface="Arial"/>
              </a:rPr>
              <a:t>DEAD</a:t>
            </a:r>
            <a:endParaRPr sz="2400">
              <a:latin typeface="Arial"/>
              <a:cs typeface="Arial"/>
            </a:endParaRPr>
          </a:p>
          <a:p>
            <a:pPr marL="413384" marR="5080" indent="-287020">
              <a:lnSpc>
                <a:spcPct val="100000"/>
              </a:lnSpc>
              <a:spcBef>
                <a:spcPts val="57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j’ai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déjà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identifiés</a:t>
            </a:r>
            <a:endParaRPr sz="24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58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etc…</a:t>
            </a:r>
            <a:endParaRPr sz="2400">
              <a:latin typeface="Arial"/>
              <a:cs typeface="Arial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64</a:t>
            </a:fld>
            <a:endParaRPr spc="-25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71016" y="335279"/>
            <a:ext cx="6638544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11555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20"/>
              <a:t> </a:t>
            </a:r>
            <a:r>
              <a:t>relation</a:t>
            </a:r>
            <a:r>
              <a:rPr spc="-10"/>
              <a:t> </a:t>
            </a:r>
            <a:r>
              <a:t>de</a:t>
            </a:r>
            <a:r>
              <a:rPr spc="-5"/>
              <a:t> </a:t>
            </a:r>
            <a:r>
              <a:rPr spc="-10"/>
              <a:t>voisinage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85343" y="1455419"/>
            <a:ext cx="3599815" cy="3805554"/>
            <a:chOff x="85343" y="1455419"/>
            <a:chExt cx="3599815" cy="3805554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343" y="1588007"/>
              <a:ext cx="185928" cy="19354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1084" y="1455419"/>
              <a:ext cx="3381755" cy="51358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91084" y="1729739"/>
              <a:ext cx="917447" cy="5135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0059" y="2217419"/>
              <a:ext cx="245364" cy="2529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1895" y="2058923"/>
              <a:ext cx="548640" cy="51358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2688" y="2058923"/>
              <a:ext cx="941832" cy="51358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32204" y="2058923"/>
              <a:ext cx="1996440" cy="51358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91895" y="2333244"/>
              <a:ext cx="1740408" cy="51358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0059" y="2820923"/>
              <a:ext cx="245364" cy="25298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1895" y="2662427"/>
              <a:ext cx="548640" cy="51358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2688" y="2662427"/>
              <a:ext cx="941832" cy="51358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32204" y="2662427"/>
              <a:ext cx="1310640" cy="51358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634995" y="2662427"/>
              <a:ext cx="815340" cy="51358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91895" y="2936747"/>
              <a:ext cx="2299716" cy="51358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0059" y="3424427"/>
              <a:ext cx="245364" cy="25298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1895" y="3265931"/>
              <a:ext cx="548640" cy="51358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2688" y="3265931"/>
              <a:ext cx="941832" cy="51358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632204" y="3265931"/>
              <a:ext cx="1310640" cy="51358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634995" y="3265931"/>
              <a:ext cx="815340" cy="51358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91895" y="3540252"/>
              <a:ext cx="2185416" cy="51358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343" y="4002024"/>
              <a:ext cx="185928" cy="19354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91084" y="3869436"/>
              <a:ext cx="3393948" cy="51358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91084" y="4143755"/>
              <a:ext cx="1438655" cy="513588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421891" y="4143755"/>
              <a:ext cx="1019556" cy="51358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0059" y="4631436"/>
              <a:ext cx="245364" cy="252983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91895" y="4472940"/>
              <a:ext cx="2427732" cy="51358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811779" y="4472940"/>
              <a:ext cx="384048" cy="51358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887979" y="4472940"/>
              <a:ext cx="600456" cy="51358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91895" y="4747260"/>
              <a:ext cx="2845308" cy="51358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1439" y="1594484"/>
              <a:ext cx="152400" cy="16002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1439" y="4008500"/>
              <a:ext cx="152400" cy="160019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421640" y="1512189"/>
            <a:ext cx="3044825" cy="3592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24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reçois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paquet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HELLO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413384" marR="57785" indent="-287020">
              <a:lnSpc>
                <a:spcPct val="100000"/>
              </a:lnSpc>
              <a:spcBef>
                <a:spcPts val="43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même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AREA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mienne</a:t>
            </a:r>
            <a:endParaRPr sz="18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434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même</a:t>
            </a:r>
            <a:r>
              <a:rPr sz="18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timer</a:t>
            </a:r>
            <a:endParaRPr sz="1800">
              <a:latin typeface="Arial"/>
              <a:cs typeface="Arial"/>
            </a:endParaRPr>
          </a:p>
          <a:p>
            <a:pPr marL="413384">
              <a:lnSpc>
                <a:spcPct val="100000"/>
              </a:lnSpc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mien</a:t>
            </a:r>
            <a:endParaRPr sz="1800">
              <a:latin typeface="Arial"/>
              <a:cs typeface="Arial"/>
            </a:endParaRPr>
          </a:p>
          <a:p>
            <a:pPr marL="413384" marR="172085" indent="-287020">
              <a:lnSpc>
                <a:spcPct val="100000"/>
              </a:lnSpc>
              <a:spcBef>
                <a:spcPts val="43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même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valeur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timer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DEAD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que le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mien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Alors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reconnais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cet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individu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comme</a:t>
            </a:r>
            <a:r>
              <a:rPr sz="1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voisin</a:t>
            </a:r>
            <a:r>
              <a:rPr sz="1800" spc="-1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 spc="-50">
                <a:solidFill>
                  <a:srgbClr val="33CC33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413384" marR="85090" indent="-287020">
              <a:lnSpc>
                <a:spcPct val="100000"/>
              </a:lnSpc>
              <a:spcBef>
                <a:spcPts val="434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rajoute son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ID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liste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3671315" y="1484757"/>
            <a:ext cx="5438775" cy="2809240"/>
            <a:chOff x="3671315" y="1484757"/>
            <a:chExt cx="5438775" cy="2809240"/>
          </a:xfrm>
        </p:grpSpPr>
        <p:pic>
          <p:nvPicPr>
            <p:cNvPr id="50" name="object 5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671315" y="1484757"/>
              <a:ext cx="5438774" cy="2808859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5235194" y="2489707"/>
              <a:ext cx="2200275" cy="1447800"/>
            </a:xfrm>
            <a:custGeom>
              <a:avLst/>
              <a:gdLst/>
              <a:ahLst/>
              <a:cxnLst/>
              <a:rect l="l" t="t" r="r" b="b"/>
              <a:pathLst>
                <a:path w="2200275" h="1447800">
                  <a:moveTo>
                    <a:pt x="476250" y="711581"/>
                  </a:moveTo>
                  <a:lnTo>
                    <a:pt x="266700" y="749808"/>
                  </a:lnTo>
                  <a:lnTo>
                    <a:pt x="304838" y="800620"/>
                  </a:lnTo>
                  <a:lnTo>
                    <a:pt x="0" y="1029716"/>
                  </a:lnTo>
                  <a:lnTo>
                    <a:pt x="38100" y="1080516"/>
                  </a:lnTo>
                  <a:lnTo>
                    <a:pt x="343014" y="851458"/>
                  </a:lnTo>
                  <a:lnTo>
                    <a:pt x="381127" y="902208"/>
                  </a:lnTo>
                  <a:lnTo>
                    <a:pt x="441325" y="781558"/>
                  </a:lnTo>
                  <a:lnTo>
                    <a:pt x="476250" y="711581"/>
                  </a:lnTo>
                  <a:close/>
                </a:path>
                <a:path w="2200275" h="1447800">
                  <a:moveTo>
                    <a:pt x="818515" y="1216533"/>
                  </a:moveTo>
                  <a:lnTo>
                    <a:pt x="755015" y="1184783"/>
                  </a:lnTo>
                  <a:lnTo>
                    <a:pt x="628015" y="1121283"/>
                  </a:lnTo>
                  <a:lnTo>
                    <a:pt x="628015" y="1184783"/>
                  </a:lnTo>
                  <a:lnTo>
                    <a:pt x="132715" y="1184783"/>
                  </a:lnTo>
                  <a:lnTo>
                    <a:pt x="132715" y="1248283"/>
                  </a:lnTo>
                  <a:lnTo>
                    <a:pt x="628015" y="1248283"/>
                  </a:lnTo>
                  <a:lnTo>
                    <a:pt x="628015" y="1311783"/>
                  </a:lnTo>
                  <a:lnTo>
                    <a:pt x="755015" y="1248283"/>
                  </a:lnTo>
                  <a:lnTo>
                    <a:pt x="818515" y="1216533"/>
                  </a:lnTo>
                  <a:close/>
                </a:path>
                <a:path w="2200275" h="1447800">
                  <a:moveTo>
                    <a:pt x="952373" y="73025"/>
                  </a:moveTo>
                  <a:lnTo>
                    <a:pt x="908685" y="26924"/>
                  </a:lnTo>
                  <a:lnTo>
                    <a:pt x="585343" y="334022"/>
                  </a:lnTo>
                  <a:lnTo>
                    <a:pt x="541655" y="288036"/>
                  </a:lnTo>
                  <a:lnTo>
                    <a:pt x="469138" y="488315"/>
                  </a:lnTo>
                  <a:lnTo>
                    <a:pt x="672846" y="426085"/>
                  </a:lnTo>
                  <a:lnTo>
                    <a:pt x="649909" y="401955"/>
                  </a:lnTo>
                  <a:lnTo>
                    <a:pt x="629158" y="380123"/>
                  </a:lnTo>
                  <a:lnTo>
                    <a:pt x="952373" y="73025"/>
                  </a:lnTo>
                  <a:close/>
                </a:path>
                <a:path w="2200275" h="1447800">
                  <a:moveTo>
                    <a:pt x="1775333" y="399542"/>
                  </a:moveTo>
                  <a:lnTo>
                    <a:pt x="1741284" y="323342"/>
                  </a:lnTo>
                  <a:lnTo>
                    <a:pt x="1688465" y="205105"/>
                  </a:lnTo>
                  <a:lnTo>
                    <a:pt x="1648155" y="254190"/>
                  </a:lnTo>
                  <a:lnTo>
                    <a:pt x="1338199" y="0"/>
                  </a:lnTo>
                  <a:lnTo>
                    <a:pt x="1297927" y="49149"/>
                  </a:lnTo>
                  <a:lnTo>
                    <a:pt x="1607883" y="303212"/>
                  </a:lnTo>
                  <a:lnTo>
                    <a:pt x="1567561" y="352298"/>
                  </a:lnTo>
                  <a:lnTo>
                    <a:pt x="1775333" y="399542"/>
                  </a:lnTo>
                  <a:close/>
                </a:path>
                <a:path w="2200275" h="1447800">
                  <a:moveTo>
                    <a:pt x="2192909" y="1031113"/>
                  </a:moveTo>
                  <a:lnTo>
                    <a:pt x="1940166" y="812253"/>
                  </a:lnTo>
                  <a:lnTo>
                    <a:pt x="1958162" y="791464"/>
                  </a:lnTo>
                  <a:lnTo>
                    <a:pt x="1981708" y="764286"/>
                  </a:lnTo>
                  <a:lnTo>
                    <a:pt x="1775333" y="711581"/>
                  </a:lnTo>
                  <a:lnTo>
                    <a:pt x="1856994" y="908304"/>
                  </a:lnTo>
                  <a:lnTo>
                    <a:pt x="1898561" y="860298"/>
                  </a:lnTo>
                  <a:lnTo>
                    <a:pt x="2151253" y="1079119"/>
                  </a:lnTo>
                  <a:lnTo>
                    <a:pt x="2192909" y="1031113"/>
                  </a:lnTo>
                  <a:close/>
                </a:path>
                <a:path w="2200275" h="1447800">
                  <a:moveTo>
                    <a:pt x="2200148" y="1320673"/>
                  </a:moveTo>
                  <a:lnTo>
                    <a:pt x="1704848" y="1320673"/>
                  </a:lnTo>
                  <a:lnTo>
                    <a:pt x="1704848" y="1257173"/>
                  </a:lnTo>
                  <a:lnTo>
                    <a:pt x="1514348" y="1352423"/>
                  </a:lnTo>
                  <a:lnTo>
                    <a:pt x="1704848" y="1447673"/>
                  </a:lnTo>
                  <a:lnTo>
                    <a:pt x="1704848" y="1384173"/>
                  </a:lnTo>
                  <a:lnTo>
                    <a:pt x="2200148" y="1384173"/>
                  </a:lnTo>
                  <a:lnTo>
                    <a:pt x="2200148" y="1320673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688206" y="2932430"/>
              <a:ext cx="1332865" cy="571500"/>
            </a:xfrm>
            <a:custGeom>
              <a:avLst/>
              <a:gdLst/>
              <a:ahLst/>
              <a:cxnLst/>
              <a:rect l="l" t="t" r="r" b="b"/>
              <a:pathLst>
                <a:path w="1332864" h="571500">
                  <a:moveTo>
                    <a:pt x="0" y="0"/>
                  </a:moveTo>
                  <a:lnTo>
                    <a:pt x="777366" y="0"/>
                  </a:lnTo>
                  <a:lnTo>
                    <a:pt x="1110614" y="0"/>
                  </a:lnTo>
                  <a:lnTo>
                    <a:pt x="1332738" y="0"/>
                  </a:lnTo>
                  <a:lnTo>
                    <a:pt x="1332738" y="134620"/>
                  </a:lnTo>
                  <a:lnTo>
                    <a:pt x="1332738" y="192278"/>
                  </a:lnTo>
                  <a:lnTo>
                    <a:pt x="1332738" y="230632"/>
                  </a:lnTo>
                  <a:lnTo>
                    <a:pt x="1110614" y="230632"/>
                  </a:lnTo>
                  <a:lnTo>
                    <a:pt x="1250822" y="570992"/>
                  </a:lnTo>
                  <a:lnTo>
                    <a:pt x="777366" y="230632"/>
                  </a:lnTo>
                  <a:lnTo>
                    <a:pt x="0" y="230632"/>
                  </a:lnTo>
                  <a:lnTo>
                    <a:pt x="0" y="192278"/>
                  </a:lnTo>
                  <a:lnTo>
                    <a:pt x="0" y="13462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00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808857" y="2963037"/>
            <a:ext cx="10909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latin typeface="Arial"/>
                <a:cs typeface="Arial"/>
              </a:rPr>
              <a:t>Hello,</a:t>
            </a:r>
            <a:r>
              <a:rPr sz="1400" spc="-15">
                <a:latin typeface="Arial"/>
                <a:cs typeface="Arial"/>
              </a:rPr>
              <a:t> </a:t>
            </a:r>
            <a:r>
              <a:rPr sz="1400">
                <a:latin typeface="Arial"/>
                <a:cs typeface="Arial"/>
              </a:rPr>
              <a:t>I</a:t>
            </a:r>
            <a:r>
              <a:rPr sz="1400">
                <a:latin typeface="MS PGothic"/>
                <a:cs typeface="MS PGothic"/>
              </a:rPr>
              <a:t>’</a:t>
            </a:r>
            <a:r>
              <a:rPr sz="1400">
                <a:latin typeface="Arial"/>
                <a:cs typeface="Arial"/>
              </a:rPr>
              <a:t>m</a:t>
            </a:r>
            <a:r>
              <a:rPr sz="1400" spc="-25">
                <a:latin typeface="Arial"/>
                <a:cs typeface="Arial"/>
              </a:rPr>
              <a:t> R1</a:t>
            </a:r>
            <a:endParaRPr sz="14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923919" y="1646427"/>
            <a:ext cx="2221230" cy="633730"/>
          </a:xfrm>
          <a:custGeom>
            <a:avLst/>
            <a:gdLst/>
            <a:ahLst/>
            <a:cxnLst/>
            <a:rect l="l" t="t" r="r" b="b"/>
            <a:pathLst>
              <a:path w="2221229" h="633730">
                <a:moveTo>
                  <a:pt x="0" y="0"/>
                </a:moveTo>
                <a:lnTo>
                  <a:pt x="970279" y="0"/>
                </a:lnTo>
                <a:lnTo>
                  <a:pt x="1386077" y="0"/>
                </a:lnTo>
                <a:lnTo>
                  <a:pt x="1663318" y="0"/>
                </a:lnTo>
                <a:lnTo>
                  <a:pt x="1663318" y="199771"/>
                </a:lnTo>
                <a:lnTo>
                  <a:pt x="1663318" y="285369"/>
                </a:lnTo>
                <a:lnTo>
                  <a:pt x="1663318" y="342392"/>
                </a:lnTo>
                <a:lnTo>
                  <a:pt x="1386077" y="342392"/>
                </a:lnTo>
                <a:lnTo>
                  <a:pt x="2221229" y="633602"/>
                </a:lnTo>
                <a:lnTo>
                  <a:pt x="970279" y="342392"/>
                </a:lnTo>
                <a:lnTo>
                  <a:pt x="0" y="342392"/>
                </a:lnTo>
                <a:lnTo>
                  <a:pt x="0" y="285369"/>
                </a:lnTo>
                <a:lnTo>
                  <a:pt x="0" y="199771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0000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4133215" y="1676780"/>
            <a:ext cx="1244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>
                <a:latin typeface="Arial"/>
                <a:cs typeface="Arial"/>
              </a:rPr>
              <a:t>Hello,</a:t>
            </a:r>
            <a:r>
              <a:rPr sz="1600" spc="-40">
                <a:latin typeface="Arial"/>
                <a:cs typeface="Arial"/>
              </a:rPr>
              <a:t> </a:t>
            </a:r>
            <a:r>
              <a:rPr sz="1600">
                <a:latin typeface="Arial"/>
                <a:cs typeface="Arial"/>
              </a:rPr>
              <a:t>I</a:t>
            </a:r>
            <a:r>
              <a:rPr sz="1600">
                <a:latin typeface="MS PGothic"/>
                <a:cs typeface="MS PGothic"/>
              </a:rPr>
              <a:t>’</a:t>
            </a:r>
            <a:r>
              <a:rPr sz="1600">
                <a:latin typeface="Arial"/>
                <a:cs typeface="Arial"/>
              </a:rPr>
              <a:t>m</a:t>
            </a:r>
            <a:r>
              <a:rPr sz="1600" spc="-15">
                <a:latin typeface="Arial"/>
                <a:cs typeface="Arial"/>
              </a:rPr>
              <a:t> </a:t>
            </a:r>
            <a:r>
              <a:rPr sz="1600" spc="-25">
                <a:latin typeface="Arial"/>
                <a:cs typeface="Arial"/>
              </a:rPr>
              <a:t>R2</a:t>
            </a:r>
            <a:endParaRPr sz="16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7733156" y="2883154"/>
            <a:ext cx="1377315" cy="717550"/>
          </a:xfrm>
          <a:custGeom>
            <a:avLst/>
            <a:gdLst/>
            <a:ahLst/>
            <a:cxnLst/>
            <a:rect l="l" t="t" r="r" b="b"/>
            <a:pathLst>
              <a:path w="1377315" h="717550">
                <a:moveTo>
                  <a:pt x="7239" y="0"/>
                </a:moveTo>
                <a:lnTo>
                  <a:pt x="235458" y="0"/>
                </a:lnTo>
                <a:lnTo>
                  <a:pt x="577976" y="0"/>
                </a:lnTo>
                <a:lnTo>
                  <a:pt x="1376934" y="0"/>
                </a:lnTo>
                <a:lnTo>
                  <a:pt x="1376934" y="185547"/>
                </a:lnTo>
                <a:lnTo>
                  <a:pt x="1376934" y="265175"/>
                </a:lnTo>
                <a:lnTo>
                  <a:pt x="1376934" y="318135"/>
                </a:lnTo>
                <a:lnTo>
                  <a:pt x="577976" y="318135"/>
                </a:lnTo>
                <a:lnTo>
                  <a:pt x="0" y="717169"/>
                </a:lnTo>
                <a:lnTo>
                  <a:pt x="235458" y="318135"/>
                </a:lnTo>
                <a:lnTo>
                  <a:pt x="7239" y="318135"/>
                </a:lnTo>
                <a:lnTo>
                  <a:pt x="7239" y="265175"/>
                </a:lnTo>
                <a:lnTo>
                  <a:pt x="7239" y="185547"/>
                </a:lnTo>
                <a:lnTo>
                  <a:pt x="7239" y="0"/>
                </a:lnTo>
                <a:close/>
              </a:path>
            </a:pathLst>
          </a:custGeom>
          <a:ln w="25399">
            <a:solidFill>
              <a:srgbClr val="0000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7880095" y="2914014"/>
            <a:ext cx="10909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latin typeface="Arial"/>
                <a:cs typeface="Arial"/>
              </a:rPr>
              <a:t>Hello,</a:t>
            </a:r>
            <a:r>
              <a:rPr sz="1400" spc="-15">
                <a:latin typeface="Arial"/>
                <a:cs typeface="Arial"/>
              </a:rPr>
              <a:t> </a:t>
            </a:r>
            <a:r>
              <a:rPr sz="1400">
                <a:latin typeface="Arial"/>
                <a:cs typeface="Arial"/>
              </a:rPr>
              <a:t>I</a:t>
            </a:r>
            <a:r>
              <a:rPr sz="1400">
                <a:latin typeface="MS PGothic"/>
                <a:cs typeface="MS PGothic"/>
              </a:rPr>
              <a:t>’</a:t>
            </a:r>
            <a:r>
              <a:rPr sz="1400">
                <a:latin typeface="Arial"/>
                <a:cs typeface="Arial"/>
              </a:rPr>
              <a:t>m</a:t>
            </a:r>
            <a:r>
              <a:rPr sz="1400" spc="-25">
                <a:latin typeface="Arial"/>
                <a:cs typeface="Arial"/>
              </a:rPr>
              <a:t> 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58" name="object 58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092442" y="1484757"/>
            <a:ext cx="1925066" cy="758571"/>
          </a:xfrm>
          <a:prstGeom prst="rect">
            <a:avLst/>
          </a:prstGeom>
        </p:spPr>
      </p:pic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65</a:t>
            </a:fld>
            <a:endParaRPr spc="-25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336547" y="335279"/>
            <a:ext cx="6509384" cy="1231900"/>
            <a:chOff x="1336547" y="335279"/>
            <a:chExt cx="6509384" cy="1231900"/>
          </a:xfrm>
        </p:grpSpPr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36547" y="335279"/>
              <a:ext cx="4924044" cy="123139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532119" y="335279"/>
              <a:ext cx="914400" cy="12313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18047" y="335279"/>
              <a:ext cx="2127504" cy="1231392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76960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15"/>
              <a:t> </a:t>
            </a:r>
            <a:r>
              <a:t>relation</a:t>
            </a:r>
            <a:r>
              <a:rPr spc="-5"/>
              <a:t> </a:t>
            </a:r>
            <a:r>
              <a:rPr spc="-10"/>
              <a:t>‘TWO-</a:t>
            </a:r>
            <a:r>
              <a:rPr spc="-20"/>
              <a:t>WAY’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82296" y="1514855"/>
            <a:ext cx="8711565" cy="1866900"/>
            <a:chOff x="82296" y="1514855"/>
            <a:chExt cx="8711565" cy="1866900"/>
          </a:xfrm>
        </p:grpSpPr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296" y="1749551"/>
              <a:ext cx="327660" cy="33375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1356" y="1514855"/>
              <a:ext cx="8612124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1356" y="2002536"/>
              <a:ext cx="3493008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137916" y="2002536"/>
              <a:ext cx="672083" cy="9022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73551" y="2002536"/>
              <a:ext cx="1165860" cy="90220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41959" y="2836163"/>
              <a:ext cx="373379" cy="3886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14172" y="2592323"/>
              <a:ext cx="6291072" cy="78943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1440" y="1758695"/>
              <a:ext cx="278892" cy="284988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82296" y="3611879"/>
            <a:ext cx="9062085" cy="1390015"/>
            <a:chOff x="82296" y="3611879"/>
            <a:chExt cx="9062085" cy="1390015"/>
          </a:xfrm>
        </p:grpSpPr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296" y="3846575"/>
              <a:ext cx="327660" cy="33375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81356" y="3611879"/>
              <a:ext cx="8962644" cy="9022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81356" y="4099559"/>
              <a:ext cx="5565648" cy="90220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210555" y="4099559"/>
              <a:ext cx="626363" cy="90220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300472" y="4099559"/>
              <a:ext cx="1485900" cy="90220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249924" y="4099559"/>
              <a:ext cx="672083" cy="90220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85560" y="4099559"/>
              <a:ext cx="1463039" cy="90220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312152" y="4099559"/>
              <a:ext cx="626364" cy="902207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1440" y="3855719"/>
              <a:ext cx="278892" cy="284988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421640" y="1621358"/>
            <a:ext cx="8689340" cy="3099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04215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reçois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paquet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lequel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je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vois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sz="32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413384" indent="-286385">
              <a:lnSpc>
                <a:spcPct val="100000"/>
              </a:lnSpc>
              <a:spcBef>
                <a:spcPts val="69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413384" algn="l"/>
              </a:tabLst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28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voisin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m’a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reconnu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comme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voisin.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65"/>
              </a:spcBef>
            </a:pP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Deux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équipements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qui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reconnaissent</a:t>
            </a:r>
            <a:r>
              <a:rPr sz="32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comme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ont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relation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dite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‘TWO-</a:t>
            </a:r>
            <a:r>
              <a:rPr sz="3200" spc="-20">
                <a:solidFill>
                  <a:srgbClr val="33CC33"/>
                </a:solidFill>
                <a:latin typeface="Arial"/>
                <a:cs typeface="Arial"/>
              </a:rPr>
              <a:t>WAY’</a:t>
            </a:r>
            <a:endParaRPr sz="32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66</a:t>
            </a:fld>
            <a:endParaRPr spc="-25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05027" y="335279"/>
            <a:ext cx="7972044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5440">
              <a:lnSpc>
                <a:spcPct val="100000"/>
              </a:lnSpc>
              <a:spcBef>
                <a:spcPts val="105"/>
              </a:spcBef>
            </a:pPr>
            <a:r>
              <a:t>Vérifier</a:t>
            </a:r>
            <a:r>
              <a:rPr spc="-5"/>
              <a:t> </a:t>
            </a:r>
            <a:r>
              <a:t>le</a:t>
            </a:r>
            <a:r>
              <a:rPr spc="-5"/>
              <a:t> </a:t>
            </a:r>
            <a:r>
              <a:t>statut de</a:t>
            </a:r>
            <a:r>
              <a:rPr spc="-5"/>
              <a:t> </a:t>
            </a:r>
            <a:r>
              <a:t>la </a:t>
            </a:r>
            <a:r>
              <a:rPr spc="-10"/>
              <a:t>relation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05384" y="1551432"/>
            <a:ext cx="3580129" cy="510540"/>
            <a:chOff x="405384" y="1551432"/>
            <a:chExt cx="3580129" cy="5105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384" y="1551432"/>
              <a:ext cx="1397508" cy="5105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98092" y="1551432"/>
              <a:ext cx="577596" cy="5105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06523" y="1551432"/>
              <a:ext cx="851915" cy="510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89276" y="1551432"/>
              <a:ext cx="1395984" cy="51053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35863" y="2161032"/>
            <a:ext cx="3218815" cy="870585"/>
            <a:chOff x="435863" y="2161032"/>
            <a:chExt cx="3218815" cy="870585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2161032"/>
              <a:ext cx="172973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4811" y="2161032"/>
              <a:ext cx="560832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64891" y="2161032"/>
              <a:ext cx="877824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35863" y="2395728"/>
              <a:ext cx="2369820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564891" y="2395728"/>
              <a:ext cx="559307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83408" y="2395728"/>
              <a:ext cx="347471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90087" y="2395728"/>
              <a:ext cx="664463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35863" y="2630424"/>
              <a:ext cx="2369820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564891" y="2630424"/>
              <a:ext cx="559307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83408" y="2630424"/>
              <a:ext cx="347471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990087" y="2630424"/>
              <a:ext cx="559308" cy="400812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3840479" y="2161032"/>
            <a:ext cx="4494530" cy="870585"/>
            <a:chOff x="3840479" y="2161032"/>
            <a:chExt cx="4494530" cy="870585"/>
          </a:xfrm>
        </p:grpSpPr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840479" y="2161032"/>
              <a:ext cx="3855720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840479" y="2395728"/>
              <a:ext cx="4494276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40479" y="2630424"/>
              <a:ext cx="4494276" cy="400812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535940" y="1586229"/>
            <a:ext cx="3302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8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 spc="-10">
                <a:solidFill>
                  <a:srgbClr val="FFFF00"/>
                </a:solidFill>
                <a:latin typeface="Courier New"/>
                <a:cs typeface="Courier New"/>
              </a:rPr>
              <a:t>neighbor</a:t>
            </a:r>
            <a:endParaRPr sz="1800">
              <a:latin typeface="Courier New"/>
              <a:cs typeface="Courier New"/>
            </a:endParaRPr>
          </a:p>
        </p:txBody>
      </p:sp>
      <p:graphicFrame>
        <p:nvGraphicFramePr>
          <p:cNvPr id="38" name="object 38"/>
          <p:cNvGraphicFramePr>
            <a:graphicFrameLocks noGrp="1"/>
          </p:cNvGraphicFramePr>
          <p:nvPr/>
        </p:nvGraphicFramePr>
        <p:xfrm>
          <a:off x="516890" y="2229630"/>
          <a:ext cx="7721600" cy="6699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23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2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804">
                <a:tc>
                  <a:txBody>
                    <a:bodyPr/>
                    <a:lstStyle/>
                    <a:p>
                      <a:pPr marR="13335" algn="ctr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450"/>
                        </a:lnSpc>
                      </a:pPr>
                      <a:r>
                        <a:rPr sz="14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R="13335" algn="ctr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b="1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00:00:39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804">
                <a:tc>
                  <a:txBody>
                    <a:bodyPr/>
                    <a:lstStyle/>
                    <a:p>
                      <a:pPr marR="13335" algn="ctr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b="1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b="1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00:00:39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9" name="object 39"/>
          <p:cNvSpPr/>
          <p:nvPr/>
        </p:nvSpPr>
        <p:spPr>
          <a:xfrm>
            <a:off x="539750" y="2997200"/>
            <a:ext cx="1224280" cy="215900"/>
          </a:xfrm>
          <a:custGeom>
            <a:avLst/>
            <a:gdLst/>
            <a:ahLst/>
            <a:cxnLst/>
            <a:rect l="l" t="t" r="r" b="b"/>
            <a:pathLst>
              <a:path w="1224280" h="215900">
                <a:moveTo>
                  <a:pt x="1224026" y="0"/>
                </a:moveTo>
                <a:lnTo>
                  <a:pt x="1216001" y="41995"/>
                </a:lnTo>
                <a:lnTo>
                  <a:pt x="1194117" y="76311"/>
                </a:lnTo>
                <a:lnTo>
                  <a:pt x="1161661" y="99458"/>
                </a:lnTo>
                <a:lnTo>
                  <a:pt x="1121918" y="107950"/>
                </a:lnTo>
                <a:lnTo>
                  <a:pt x="713981" y="107950"/>
                </a:lnTo>
                <a:lnTo>
                  <a:pt x="674277" y="116441"/>
                </a:lnTo>
                <a:lnTo>
                  <a:pt x="641858" y="139588"/>
                </a:lnTo>
                <a:lnTo>
                  <a:pt x="620001" y="173904"/>
                </a:lnTo>
                <a:lnTo>
                  <a:pt x="611987" y="215900"/>
                </a:lnTo>
                <a:lnTo>
                  <a:pt x="603971" y="173904"/>
                </a:lnTo>
                <a:lnTo>
                  <a:pt x="582110" y="139588"/>
                </a:lnTo>
                <a:lnTo>
                  <a:pt x="549686" y="116441"/>
                </a:lnTo>
                <a:lnTo>
                  <a:pt x="509981" y="107950"/>
                </a:lnTo>
                <a:lnTo>
                  <a:pt x="101993" y="107950"/>
                </a:lnTo>
                <a:lnTo>
                  <a:pt x="62295" y="99458"/>
                </a:lnTo>
                <a:lnTo>
                  <a:pt x="29875" y="76311"/>
                </a:lnTo>
                <a:lnTo>
                  <a:pt x="8015" y="41995"/>
                </a:ln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40"/>
          <p:cNvGrpSpPr/>
          <p:nvPr/>
        </p:nvGrpSpPr>
        <p:grpSpPr>
          <a:xfrm>
            <a:off x="5067300" y="2987675"/>
            <a:ext cx="2535555" cy="1240155"/>
            <a:chOff x="5067300" y="2987675"/>
            <a:chExt cx="2535555" cy="1240155"/>
          </a:xfrm>
        </p:grpSpPr>
        <p:sp>
          <p:nvSpPr>
            <p:cNvPr id="41" name="object 41"/>
            <p:cNvSpPr/>
            <p:nvPr/>
          </p:nvSpPr>
          <p:spPr>
            <a:xfrm>
              <a:off x="7235825" y="2997178"/>
              <a:ext cx="360680" cy="1224280"/>
            </a:xfrm>
            <a:custGeom>
              <a:avLst/>
              <a:gdLst/>
              <a:ahLst/>
              <a:cxnLst/>
              <a:rect l="l" t="t" r="r" b="b"/>
              <a:pathLst>
                <a:path w="360679" h="1224279">
                  <a:moveTo>
                    <a:pt x="360425" y="917977"/>
                  </a:moveTo>
                  <a:lnTo>
                    <a:pt x="270255" y="917977"/>
                  </a:lnTo>
                  <a:lnTo>
                    <a:pt x="270255" y="191283"/>
                  </a:lnTo>
                  <a:lnTo>
                    <a:pt x="90043" y="191283"/>
                  </a:lnTo>
                  <a:lnTo>
                    <a:pt x="90043" y="917977"/>
                  </a:lnTo>
                  <a:lnTo>
                    <a:pt x="0" y="917977"/>
                  </a:lnTo>
                  <a:lnTo>
                    <a:pt x="180213" y="1224047"/>
                  </a:lnTo>
                  <a:lnTo>
                    <a:pt x="360425" y="917977"/>
                  </a:lnTo>
                  <a:close/>
                </a:path>
                <a:path w="360679" h="1224279">
                  <a:moveTo>
                    <a:pt x="90043" y="153056"/>
                  </a:moveTo>
                  <a:lnTo>
                    <a:pt x="270217" y="153056"/>
                  </a:lnTo>
                  <a:lnTo>
                    <a:pt x="270217" y="76559"/>
                  </a:lnTo>
                  <a:lnTo>
                    <a:pt x="90043" y="76559"/>
                  </a:lnTo>
                  <a:lnTo>
                    <a:pt x="90043" y="153056"/>
                  </a:lnTo>
                  <a:close/>
                </a:path>
                <a:path w="360679" h="1224279">
                  <a:moveTo>
                    <a:pt x="90043" y="38248"/>
                  </a:moveTo>
                  <a:lnTo>
                    <a:pt x="270217" y="38248"/>
                  </a:lnTo>
                  <a:lnTo>
                    <a:pt x="270217" y="0"/>
                  </a:lnTo>
                  <a:lnTo>
                    <a:pt x="90043" y="0"/>
                  </a:lnTo>
                  <a:lnTo>
                    <a:pt x="90043" y="38248"/>
                  </a:lnTo>
                  <a:close/>
                </a:path>
              </a:pathLst>
            </a:custGeom>
            <a:ln w="12700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076825" y="2997200"/>
              <a:ext cx="1224280" cy="215900"/>
            </a:xfrm>
            <a:custGeom>
              <a:avLst/>
              <a:gdLst/>
              <a:ahLst/>
              <a:cxnLst/>
              <a:rect l="l" t="t" r="r" b="b"/>
              <a:pathLst>
                <a:path w="1224279" h="215900">
                  <a:moveTo>
                    <a:pt x="1224026" y="0"/>
                  </a:moveTo>
                  <a:lnTo>
                    <a:pt x="1216001" y="41995"/>
                  </a:lnTo>
                  <a:lnTo>
                    <a:pt x="1194117" y="76311"/>
                  </a:lnTo>
                  <a:lnTo>
                    <a:pt x="1161661" y="99458"/>
                  </a:lnTo>
                  <a:lnTo>
                    <a:pt x="1121917" y="107950"/>
                  </a:lnTo>
                  <a:lnTo>
                    <a:pt x="713994" y="107950"/>
                  </a:lnTo>
                  <a:lnTo>
                    <a:pt x="674270" y="116441"/>
                  </a:lnTo>
                  <a:lnTo>
                    <a:pt x="641858" y="139588"/>
                  </a:lnTo>
                  <a:lnTo>
                    <a:pt x="620017" y="173904"/>
                  </a:lnTo>
                  <a:lnTo>
                    <a:pt x="612013" y="215900"/>
                  </a:lnTo>
                  <a:lnTo>
                    <a:pt x="603990" y="173904"/>
                  </a:lnTo>
                  <a:lnTo>
                    <a:pt x="582120" y="139588"/>
                  </a:lnTo>
                  <a:lnTo>
                    <a:pt x="549701" y="116441"/>
                  </a:lnTo>
                  <a:lnTo>
                    <a:pt x="510032" y="107950"/>
                  </a:lnTo>
                  <a:lnTo>
                    <a:pt x="101980" y="107950"/>
                  </a:lnTo>
                  <a:lnTo>
                    <a:pt x="62311" y="99458"/>
                  </a:lnTo>
                  <a:lnTo>
                    <a:pt x="29892" y="76311"/>
                  </a:lnTo>
                  <a:lnTo>
                    <a:pt x="8022" y="41995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258267" y="3240785"/>
            <a:ext cx="19799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Router-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ID</a:t>
            </a:r>
            <a:r>
              <a:rPr sz="1800" spc="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du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voisin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795773" y="3240785"/>
            <a:ext cx="21037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Adresse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IP</a:t>
            </a:r>
            <a:r>
              <a:rPr sz="1800" spc="-6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du</a:t>
            </a:r>
            <a:r>
              <a:rPr sz="180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voisin</a:t>
            </a:r>
            <a:endParaRPr sz="18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4140200" y="2997178"/>
            <a:ext cx="360680" cy="1224280"/>
          </a:xfrm>
          <a:custGeom>
            <a:avLst/>
            <a:gdLst/>
            <a:ahLst/>
            <a:cxnLst/>
            <a:rect l="l" t="t" r="r" b="b"/>
            <a:pathLst>
              <a:path w="360679" h="1224279">
                <a:moveTo>
                  <a:pt x="360425" y="917977"/>
                </a:moveTo>
                <a:lnTo>
                  <a:pt x="270255" y="917977"/>
                </a:lnTo>
                <a:lnTo>
                  <a:pt x="270255" y="191283"/>
                </a:lnTo>
                <a:lnTo>
                  <a:pt x="90042" y="191283"/>
                </a:lnTo>
                <a:lnTo>
                  <a:pt x="90042" y="917977"/>
                </a:lnTo>
                <a:lnTo>
                  <a:pt x="0" y="917977"/>
                </a:lnTo>
                <a:lnTo>
                  <a:pt x="180212" y="1224047"/>
                </a:lnTo>
                <a:lnTo>
                  <a:pt x="360425" y="917977"/>
                </a:lnTo>
                <a:close/>
              </a:path>
              <a:path w="360679" h="1224279">
                <a:moveTo>
                  <a:pt x="90042" y="153056"/>
                </a:moveTo>
                <a:lnTo>
                  <a:pt x="270230" y="153056"/>
                </a:lnTo>
                <a:lnTo>
                  <a:pt x="270230" y="76559"/>
                </a:lnTo>
                <a:lnTo>
                  <a:pt x="90042" y="76559"/>
                </a:lnTo>
                <a:lnTo>
                  <a:pt x="90042" y="153056"/>
                </a:lnTo>
                <a:close/>
              </a:path>
              <a:path w="360679" h="1224279">
                <a:moveTo>
                  <a:pt x="90042" y="38248"/>
                </a:moveTo>
                <a:lnTo>
                  <a:pt x="270230" y="38248"/>
                </a:lnTo>
                <a:lnTo>
                  <a:pt x="270230" y="0"/>
                </a:lnTo>
                <a:lnTo>
                  <a:pt x="90042" y="0"/>
                </a:lnTo>
                <a:lnTo>
                  <a:pt x="90042" y="38248"/>
                </a:lnTo>
                <a:close/>
              </a:path>
            </a:pathLst>
          </a:custGeom>
          <a:ln w="12700">
            <a:solidFill>
              <a:srgbClr val="33CC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2998977" y="4393438"/>
            <a:ext cx="2868295" cy="1260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885" marR="225425" indent="635" algn="ctr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Durée</a:t>
            </a:r>
            <a:r>
              <a:rPr sz="1800" spc="-1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de</a:t>
            </a:r>
            <a:r>
              <a:rPr sz="1800" spc="-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vie</a:t>
            </a:r>
            <a:r>
              <a:rPr sz="1800" spc="-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33CC33"/>
                </a:solidFill>
                <a:latin typeface="Arial"/>
                <a:cs typeface="Arial"/>
              </a:rPr>
              <a:t>restante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du</a:t>
            </a:r>
            <a:r>
              <a:rPr sz="18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dernier</a:t>
            </a:r>
            <a:r>
              <a:rPr sz="1800" spc="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HELLO</a:t>
            </a:r>
            <a:r>
              <a:rPr sz="18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33CC33"/>
                </a:solidFill>
                <a:latin typeface="Arial"/>
                <a:cs typeface="Arial"/>
              </a:rPr>
              <a:t>reçu.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18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voisin</a:t>
            </a:r>
            <a:r>
              <a:rPr sz="18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sera</a:t>
            </a:r>
            <a:r>
              <a:rPr sz="18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déclaré</a:t>
            </a:r>
            <a:r>
              <a:rPr sz="18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33CC33"/>
                </a:solidFill>
                <a:latin typeface="Arial"/>
                <a:cs typeface="Arial"/>
              </a:rPr>
              <a:t>‘mort’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dans</a:t>
            </a:r>
            <a:r>
              <a:rPr sz="1800" spc="-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39</a:t>
            </a:r>
            <a:r>
              <a:rPr sz="18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33CC33"/>
                </a:solidFill>
                <a:latin typeface="Arial"/>
                <a:cs typeface="Arial"/>
              </a:rPr>
              <a:t>sec.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67</a:t>
            </a:fld>
            <a:endParaRPr spc="-25"/>
          </a:p>
        </p:txBody>
      </p:sp>
      <p:sp>
        <p:nvSpPr>
          <p:cNvPr id="47" name="object 47"/>
          <p:cNvSpPr txBox="1"/>
          <p:nvPr/>
        </p:nvSpPr>
        <p:spPr>
          <a:xfrm>
            <a:off x="6308852" y="4465066"/>
            <a:ext cx="21437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Interface</a:t>
            </a:r>
            <a:r>
              <a:rPr sz="18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sur</a:t>
            </a:r>
            <a:r>
              <a:rPr sz="1800" spc="-2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laquelle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j’ai</a:t>
            </a:r>
            <a:r>
              <a:rPr sz="18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reçu</a:t>
            </a:r>
            <a:r>
              <a:rPr sz="18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 HELLO </a:t>
            </a:r>
            <a:r>
              <a:rPr sz="1800">
                <a:solidFill>
                  <a:srgbClr val="FFFF00"/>
                </a:solidFill>
                <a:latin typeface="Arial"/>
                <a:cs typeface="Arial"/>
              </a:rPr>
              <a:t>du</a:t>
            </a:r>
            <a:r>
              <a:rPr sz="18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00"/>
                </a:solidFill>
                <a:latin typeface="Arial"/>
                <a:cs typeface="Arial"/>
              </a:rPr>
              <a:t>voisin.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1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05384" y="1551432"/>
            <a:ext cx="3580129" cy="510540"/>
            <a:chOff x="405384" y="1551432"/>
            <a:chExt cx="3580129" cy="5105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384" y="1551432"/>
              <a:ext cx="1397508" cy="5105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98092" y="1551432"/>
              <a:ext cx="577596" cy="5105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06523" y="1551432"/>
              <a:ext cx="851915" cy="510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89276" y="1551432"/>
              <a:ext cx="1395984" cy="51053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35863" y="2161032"/>
            <a:ext cx="7899400" cy="1104900"/>
            <a:chOff x="435863" y="2161032"/>
            <a:chExt cx="7899400" cy="1104900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2161032"/>
              <a:ext cx="172973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4811" y="2161032"/>
              <a:ext cx="560832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64891" y="2161032"/>
              <a:ext cx="5131308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35863" y="2395728"/>
              <a:ext cx="2688336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83408" y="2395728"/>
              <a:ext cx="347471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0087" y="2395728"/>
              <a:ext cx="5344668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35863" y="2630424"/>
              <a:ext cx="2688336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83408" y="2630424"/>
              <a:ext cx="347471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990087" y="2630424"/>
              <a:ext cx="5344668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5863" y="2865120"/>
              <a:ext cx="2688336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83408" y="2865120"/>
              <a:ext cx="347471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990087" y="2865120"/>
              <a:ext cx="5344668" cy="400812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535940" y="1586229"/>
            <a:ext cx="3302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8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 spc="-10">
                <a:solidFill>
                  <a:srgbClr val="FFFF00"/>
                </a:solidFill>
                <a:latin typeface="Courier New"/>
                <a:cs typeface="Courier New"/>
              </a:rPr>
              <a:t>neighbor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68</a:t>
            </a:fld>
            <a:endParaRPr spc="-25"/>
          </a:p>
        </p:txBody>
      </p:sp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516890" y="2229630"/>
          <a:ext cx="7722870" cy="9042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23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5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3.3.3.3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6" name="object 36"/>
          <p:cNvSpPr txBox="1"/>
          <p:nvPr/>
        </p:nvSpPr>
        <p:spPr>
          <a:xfrm>
            <a:off x="763016" y="3191408"/>
            <a:ext cx="4474210" cy="331787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54965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AutoNum type="arabicPeriod"/>
              <a:tabLst>
                <a:tab pos="354965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Fa1/0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6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6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Adresses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temps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seront-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dead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AutoNum type="arabicPeriod"/>
              <a:tabLst>
                <a:tab pos="354965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Fa0/0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6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6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5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Adresses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8128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Quand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reçu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dernier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1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05384" y="1551432"/>
            <a:ext cx="3580129" cy="510540"/>
            <a:chOff x="405384" y="1551432"/>
            <a:chExt cx="3580129" cy="5105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384" y="1551432"/>
              <a:ext cx="1397508" cy="5105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98092" y="1551432"/>
              <a:ext cx="577596" cy="5105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06523" y="1551432"/>
              <a:ext cx="851915" cy="510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89276" y="1551432"/>
              <a:ext cx="1395984" cy="51053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35863" y="2161032"/>
            <a:ext cx="7899400" cy="1104900"/>
            <a:chOff x="435863" y="2161032"/>
            <a:chExt cx="7899400" cy="1104900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2161032"/>
              <a:ext cx="1411224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4811" y="2161032"/>
              <a:ext cx="560832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64891" y="2161032"/>
              <a:ext cx="1516380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40479" y="2161032"/>
              <a:ext cx="1197864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16067" y="2161032"/>
              <a:ext cx="986027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498335" y="2161032"/>
              <a:ext cx="1197864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35863" y="2395728"/>
              <a:ext cx="2688336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83408" y="2395728"/>
              <a:ext cx="347471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990087" y="2395728"/>
              <a:ext cx="5344668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35863" y="2630424"/>
              <a:ext cx="2688336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83408" y="2630424"/>
              <a:ext cx="347471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90087" y="2630424"/>
              <a:ext cx="5344668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5863" y="2865120"/>
              <a:ext cx="2688336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883408" y="2865120"/>
              <a:ext cx="347471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990087" y="2865120"/>
              <a:ext cx="5344668" cy="400812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535940" y="1586229"/>
            <a:ext cx="3302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8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 spc="-10">
                <a:solidFill>
                  <a:srgbClr val="FFFF00"/>
                </a:solidFill>
                <a:latin typeface="Courier New"/>
                <a:cs typeface="Courier New"/>
              </a:rPr>
              <a:t>neighbor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69</a:t>
            </a:fld>
            <a:endParaRPr spc="-25"/>
          </a:p>
        </p:txBody>
      </p:sp>
      <p:graphicFrame>
        <p:nvGraphicFramePr>
          <p:cNvPr id="38" name="object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676788"/>
              </p:ext>
            </p:extLst>
          </p:nvPr>
        </p:nvGraphicFramePr>
        <p:xfrm>
          <a:off x="516890" y="2229630"/>
          <a:ext cx="7720328" cy="9136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1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5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2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00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3.3.3.3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9" name="object 39"/>
          <p:cNvSpPr txBox="1"/>
          <p:nvPr/>
        </p:nvSpPr>
        <p:spPr>
          <a:xfrm>
            <a:off x="763016" y="3191408"/>
            <a:ext cx="3663315" cy="7569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60"/>
              </a:spcBef>
              <a:buAutoNum type="arabicPeriod"/>
              <a:tabLst>
                <a:tab pos="354965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960"/>
              </a:spcBef>
              <a:buAutoNum type="arabicPeriod"/>
              <a:tabLst>
                <a:tab pos="354965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Fa1/0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6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220216" y="3923162"/>
            <a:ext cx="4017010" cy="1123315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5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6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5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Adresses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combien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temps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seront-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dead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63016" y="5142991"/>
            <a:ext cx="36633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4965" algn="l"/>
              </a:tabLst>
            </a:pP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3.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	Combien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Fa0/0</a:t>
            </a:r>
            <a:r>
              <a:rPr sz="16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220216" y="5385917"/>
            <a:ext cx="3846195" cy="112331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6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5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Quels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16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Adresses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IP</a:t>
            </a:r>
            <a:r>
              <a:rPr sz="16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</a:tabLst>
            </a:pP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Quand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FFFF"/>
                </a:solidFill>
                <a:latin typeface="Arial"/>
                <a:cs typeface="Arial"/>
              </a:rPr>
              <a:t>ai-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reçu</a:t>
            </a:r>
            <a:r>
              <a:rPr sz="16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leur</a:t>
            </a:r>
            <a:r>
              <a:rPr sz="16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dernier</a:t>
            </a:r>
            <a:r>
              <a:rPr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16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6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250304" y="3191408"/>
            <a:ext cx="1664970" cy="331787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>
                <a:solidFill>
                  <a:srgbClr val="FF0000"/>
                </a:solidFill>
                <a:latin typeface="Arial"/>
                <a:cs typeface="Arial"/>
              </a:rPr>
              <a:t>3.3.3.3</a:t>
            </a:r>
            <a:r>
              <a:rPr sz="1600" spc="-1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0000"/>
                </a:solidFill>
                <a:latin typeface="Arial"/>
                <a:cs typeface="Arial"/>
              </a:rPr>
              <a:t>et</a:t>
            </a:r>
            <a:r>
              <a:rPr sz="16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FF0000"/>
                </a:solidFill>
                <a:latin typeface="Arial"/>
                <a:cs typeface="Arial"/>
              </a:rPr>
              <a:t>4.0.0.2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3.0.0.3</a:t>
            </a:r>
            <a:r>
              <a:rPr sz="16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33CC33"/>
                </a:solidFill>
                <a:latin typeface="Arial"/>
                <a:cs typeface="Arial"/>
              </a:rPr>
              <a:t>et</a:t>
            </a:r>
            <a:r>
              <a:rPr sz="16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600" spc="-10">
                <a:solidFill>
                  <a:srgbClr val="33CC33"/>
                </a:solidFill>
                <a:latin typeface="Arial"/>
                <a:cs typeface="Arial"/>
              </a:rPr>
              <a:t>12.0.0.2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>
                <a:solidFill>
                  <a:srgbClr val="FFFF00"/>
                </a:solidFill>
                <a:latin typeface="Arial"/>
                <a:cs typeface="Arial"/>
              </a:rPr>
              <a:t>32</a:t>
            </a:r>
            <a:r>
              <a:rPr sz="1600" spc="-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00"/>
                </a:solidFill>
                <a:latin typeface="Arial"/>
                <a:cs typeface="Arial"/>
              </a:rPr>
              <a:t>et</a:t>
            </a:r>
            <a:r>
              <a:rPr sz="160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600">
                <a:solidFill>
                  <a:srgbClr val="FFFF00"/>
                </a:solidFill>
                <a:latin typeface="Arial"/>
                <a:cs typeface="Arial"/>
              </a:rPr>
              <a:t>35</a:t>
            </a:r>
            <a:r>
              <a:rPr sz="160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600" spc="-20">
                <a:solidFill>
                  <a:srgbClr val="FFFF00"/>
                </a:solidFill>
                <a:latin typeface="Arial"/>
                <a:cs typeface="Arial"/>
              </a:rPr>
              <a:t>sec.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 spc="-10">
                <a:solidFill>
                  <a:srgbClr val="FF0000"/>
                </a:solidFill>
                <a:latin typeface="Arial"/>
                <a:cs typeface="Arial"/>
              </a:rPr>
              <a:t>22.0.0.2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600" spc="-10">
                <a:solidFill>
                  <a:srgbClr val="33CC33"/>
                </a:solidFill>
                <a:latin typeface="Arial"/>
                <a:cs typeface="Arial"/>
              </a:rPr>
              <a:t>22.0.0.2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600">
                <a:solidFill>
                  <a:srgbClr val="FFFF00"/>
                </a:solidFill>
                <a:latin typeface="Arial"/>
                <a:cs typeface="Arial"/>
              </a:rPr>
              <a:t>6</a:t>
            </a:r>
            <a:r>
              <a:rPr sz="16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600" spc="-20">
                <a:solidFill>
                  <a:srgbClr val="FFFF00"/>
                </a:solidFill>
                <a:latin typeface="Arial"/>
                <a:cs typeface="Arial"/>
              </a:rPr>
              <a:t>sec.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1226819" y="335279"/>
            <a:ext cx="6726935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67105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10"/>
              <a:t> </a:t>
            </a:r>
            <a:r>
              <a:t>métrique</a:t>
            </a:r>
            <a:r>
              <a:rPr spc="-10"/>
              <a:t> </a:t>
            </a:r>
            <a:r>
              <a:t>d’OSPF</a:t>
            </a:r>
            <a:r>
              <a:rPr spc="-10"/>
              <a:t> </a:t>
            </a:r>
            <a:r>
              <a:rPr spc="-25"/>
              <a:t>2/2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539495" y="1514855"/>
            <a:ext cx="7268209" cy="902335"/>
            <a:chOff x="539495" y="1514855"/>
            <a:chExt cx="7268209" cy="902335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539495" y="1749551"/>
              <a:ext cx="327660" cy="333756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638555" y="1514855"/>
              <a:ext cx="3874008" cy="902208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976116" y="1514855"/>
              <a:ext cx="1868424" cy="902208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417819" y="1514855"/>
              <a:ext cx="2389631" cy="902208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48639" y="1758695"/>
              <a:ext cx="278891" cy="284988"/>
            </a:xfrm>
            <a:prstGeom prst="rect">
              <a:avLst/>
            </a:prstGeom>
          </p:spPr>
        </p:pic>
      </p:grpSp>
      <p:sp>
        <p:nvSpPr>
          <p:cNvPr id="228" name="object 228"/>
          <p:cNvSpPr txBox="1"/>
          <p:nvPr/>
        </p:nvSpPr>
        <p:spPr>
          <a:xfrm>
            <a:off x="878839" y="1621358"/>
            <a:ext cx="66592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somme</a:t>
            </a:r>
            <a:r>
              <a:rPr sz="32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coûts.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29" name="object 229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0" name="object 230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231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2" name="object 232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3" name="object 233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4" name="object 234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5" name="object 235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6" name="object 236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7" name="object 237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8" name="object 238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42163" y="3006953"/>
            <a:ext cx="67945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 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281609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558977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8180958" y="3006953"/>
            <a:ext cx="74549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 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45" name="object 245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2549651" y="3927347"/>
            <a:ext cx="1405127" cy="347471"/>
          </a:xfrm>
          <a:prstGeom prst="rect">
            <a:avLst/>
          </a:prstGeom>
        </p:spPr>
      </p:pic>
      <p:grpSp>
        <p:nvGrpSpPr>
          <p:cNvPr id="246" name="object 246"/>
          <p:cNvGrpSpPr/>
          <p:nvPr/>
        </p:nvGrpSpPr>
        <p:grpSpPr>
          <a:xfrm>
            <a:off x="269747" y="3927347"/>
            <a:ext cx="3093720" cy="1445260"/>
            <a:chOff x="269747" y="3927347"/>
            <a:chExt cx="3093720" cy="1445260"/>
          </a:xfrm>
        </p:grpSpPr>
        <p:pic>
          <p:nvPicPr>
            <p:cNvPr id="247" name="object 247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026920" y="4750307"/>
              <a:ext cx="295656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4750307"/>
              <a:ext cx="252984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2549652" y="4750307"/>
              <a:ext cx="469392" cy="347471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2026920" y="5024627"/>
              <a:ext cx="466344" cy="347472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282952" y="5024627"/>
              <a:ext cx="252984" cy="347472"/>
            </a:xfrm>
            <a:prstGeom prst="rect">
              <a:avLst/>
            </a:prstGeom>
          </p:spPr>
        </p:pic>
        <p:pic>
          <p:nvPicPr>
            <p:cNvPr id="264" name="object 264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2549652" y="5024627"/>
              <a:ext cx="813815" cy="347472"/>
            </a:xfrm>
            <a:prstGeom prst="rect">
              <a:avLst/>
            </a:prstGeom>
          </p:spPr>
        </p:pic>
      </p:grpSp>
      <p:graphicFrame>
        <p:nvGraphicFramePr>
          <p:cNvPr id="265" name="object 265"/>
          <p:cNvGraphicFramePr>
            <a:graphicFrameLocks noGrp="1"/>
          </p:cNvGraphicFramePr>
          <p:nvPr/>
        </p:nvGraphicFramePr>
        <p:xfrm>
          <a:off x="261937" y="3921188"/>
          <a:ext cx="3719829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102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1+1+100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6" name="object 266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7" name="object 267"/>
          <p:cNvGrpSpPr/>
          <p:nvPr/>
        </p:nvGrpSpPr>
        <p:grpSpPr>
          <a:xfrm>
            <a:off x="4712208" y="5369052"/>
            <a:ext cx="829310" cy="622300"/>
            <a:chOff x="4712208" y="5369052"/>
            <a:chExt cx="829310" cy="622300"/>
          </a:xfrm>
        </p:grpSpPr>
        <p:pic>
          <p:nvPicPr>
            <p:cNvPr id="268" name="object 268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70" name="object 270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5643372"/>
              <a:ext cx="373379" cy="347472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88280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2" name="object 272"/>
          <p:cNvGrpSpPr/>
          <p:nvPr/>
        </p:nvGrpSpPr>
        <p:grpSpPr>
          <a:xfrm>
            <a:off x="5718047" y="5369052"/>
            <a:ext cx="1405255" cy="622300"/>
            <a:chOff x="5718047" y="5369052"/>
            <a:chExt cx="1405255" cy="622300"/>
          </a:xfrm>
        </p:grpSpPr>
        <p:pic>
          <p:nvPicPr>
            <p:cNvPr id="273" name="object 273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718047" y="5369052"/>
              <a:ext cx="1405127" cy="347472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718047" y="5643372"/>
              <a:ext cx="554736" cy="347472"/>
            </a:xfrm>
            <a:prstGeom prst="rect">
              <a:avLst/>
            </a:prstGeom>
          </p:spPr>
        </p:pic>
      </p:grpSp>
      <p:grpSp>
        <p:nvGrpSpPr>
          <p:cNvPr id="275" name="object 275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6" name="object 276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84" name="object 284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5" name="object 285"/>
          <p:cNvGrpSpPr/>
          <p:nvPr/>
        </p:nvGrpSpPr>
        <p:grpSpPr>
          <a:xfrm>
            <a:off x="4712208" y="6466332"/>
            <a:ext cx="922019" cy="347980"/>
            <a:chOff x="4712208" y="6466332"/>
            <a:chExt cx="922019" cy="347980"/>
          </a:xfrm>
        </p:grpSpPr>
        <p:pic>
          <p:nvPicPr>
            <p:cNvPr id="286" name="object 286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7" name="object 287"/>
            <p:cNvPicPr/>
            <p:nvPr/>
          </p:nvPicPr>
          <p:blipFill>
            <a:blip r:embed="rId246" cstate="print"/>
            <a:stretch>
              <a:fillRect/>
            </a:stretch>
          </p:blipFill>
          <p:spPr>
            <a:xfrm>
              <a:off x="5125212" y="6466332"/>
              <a:ext cx="466343" cy="347472"/>
            </a:xfrm>
            <a:prstGeom prst="rect">
              <a:avLst/>
            </a:prstGeom>
          </p:spPr>
        </p:pic>
        <p:pic>
          <p:nvPicPr>
            <p:cNvPr id="288" name="object 288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381244" y="6466332"/>
              <a:ext cx="252984" cy="347472"/>
            </a:xfrm>
            <a:prstGeom prst="rect">
              <a:avLst/>
            </a:prstGeom>
          </p:spPr>
        </p:pic>
      </p:grpSp>
      <p:pic>
        <p:nvPicPr>
          <p:cNvPr id="289" name="object 289"/>
          <p:cNvPicPr/>
          <p:nvPr/>
        </p:nvPicPr>
        <p:blipFill>
          <a:blip r:embed="rId247" cstate="print"/>
          <a:stretch>
            <a:fillRect/>
          </a:stretch>
        </p:blipFill>
        <p:spPr>
          <a:xfrm>
            <a:off x="5718047" y="6466332"/>
            <a:ext cx="640079" cy="347472"/>
          </a:xfrm>
          <a:prstGeom prst="rect">
            <a:avLst/>
          </a:prstGeom>
        </p:spPr>
      </p:pic>
      <p:graphicFrame>
        <p:nvGraphicFramePr>
          <p:cNvPr id="290" name="object 290"/>
          <p:cNvGraphicFramePr>
            <a:graphicFrameLocks noGrp="1"/>
          </p:cNvGraphicFramePr>
          <p:nvPr/>
        </p:nvGraphicFramePr>
        <p:xfrm>
          <a:off x="3262312" y="5362638"/>
          <a:ext cx="3961130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11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b="1" spc="-2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101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1+100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1" name="object 291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</a:t>
            </a:fld>
            <a:endParaRPr spc="-25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2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05384" y="1551432"/>
            <a:ext cx="3580129" cy="510540"/>
            <a:chOff x="405384" y="1551432"/>
            <a:chExt cx="3580129" cy="5105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384" y="1551432"/>
              <a:ext cx="1397508" cy="5105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98092" y="1551432"/>
              <a:ext cx="577596" cy="5105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06523" y="1551432"/>
              <a:ext cx="851915" cy="510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89276" y="1551432"/>
              <a:ext cx="1395984" cy="51053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35863" y="2161032"/>
            <a:ext cx="7899400" cy="1104900"/>
            <a:chOff x="435863" y="2161032"/>
            <a:chExt cx="7899400" cy="1104900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2161032"/>
              <a:ext cx="172973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4811" y="2161032"/>
              <a:ext cx="560832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64891" y="2161032"/>
              <a:ext cx="1516380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40479" y="2161032"/>
              <a:ext cx="1197864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16067" y="2161032"/>
              <a:ext cx="2580132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5863" y="2395728"/>
              <a:ext cx="2688336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395728"/>
              <a:ext cx="347471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990087" y="2395728"/>
              <a:ext cx="5344668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5863" y="2630424"/>
              <a:ext cx="2688336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630424"/>
              <a:ext cx="347471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990087" y="2630424"/>
              <a:ext cx="5344668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35863" y="2865120"/>
              <a:ext cx="2688336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865120"/>
              <a:ext cx="347471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90087" y="2865120"/>
              <a:ext cx="5344668" cy="400812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535940" y="1586229"/>
            <a:ext cx="3302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8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 spc="-10">
                <a:solidFill>
                  <a:srgbClr val="FFFF00"/>
                </a:solidFill>
                <a:latin typeface="Courier New"/>
                <a:cs typeface="Courier New"/>
              </a:rPr>
              <a:t>neighbor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70</a:t>
            </a:fld>
            <a:endParaRPr spc="-25"/>
          </a:p>
        </p:txBody>
      </p:sp>
      <p:graphicFrame>
        <p:nvGraphicFramePr>
          <p:cNvPr id="37" name="object 37"/>
          <p:cNvGraphicFramePr>
            <a:graphicFrameLocks noGrp="1"/>
          </p:cNvGraphicFramePr>
          <p:nvPr/>
        </p:nvGraphicFramePr>
        <p:xfrm>
          <a:off x="516890" y="2229630"/>
          <a:ext cx="7720964" cy="9042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1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2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3.3.3.3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object 38"/>
          <p:cNvSpPr txBox="1"/>
          <p:nvPr/>
        </p:nvSpPr>
        <p:spPr>
          <a:xfrm>
            <a:off x="1662429" y="3663543"/>
            <a:ext cx="5965190" cy="1854835"/>
          </a:xfrm>
          <a:prstGeom prst="rect">
            <a:avLst/>
          </a:prstGeom>
        </p:spPr>
        <p:txBody>
          <a:bodyPr vert="horz" wrap="square" lIns="0" tIns="165100" rIns="0" bIns="0" rtlCol="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3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broadcast,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tout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fonctionne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correctement,</a:t>
            </a:r>
            <a:endParaRPr sz="2000">
              <a:latin typeface="Arial"/>
              <a:cs typeface="Arial"/>
            </a:endParaRPr>
          </a:p>
          <a:p>
            <a:pPr marL="12065" marR="5080" algn="ctr">
              <a:lnSpc>
                <a:spcPct val="15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quelles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valeurs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MINIMALES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MAXIMALES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colonne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‘DEAD</a:t>
            </a:r>
            <a:r>
              <a:rPr sz="20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TIME’</a:t>
            </a:r>
            <a:r>
              <a:rPr sz="2000" spc="-10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000" spc="-6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2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05384" y="1551432"/>
            <a:ext cx="3580129" cy="510540"/>
            <a:chOff x="405384" y="1551432"/>
            <a:chExt cx="3580129" cy="51054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5384" y="1551432"/>
              <a:ext cx="1397508" cy="5105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98092" y="1551432"/>
              <a:ext cx="577596" cy="5105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06523" y="1551432"/>
              <a:ext cx="851915" cy="5105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89276" y="1551432"/>
              <a:ext cx="1395984" cy="51053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435863" y="2161032"/>
            <a:ext cx="7899400" cy="1104900"/>
            <a:chOff x="435863" y="2161032"/>
            <a:chExt cx="7899400" cy="1104900"/>
          </a:xfrm>
        </p:grpSpPr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5863" y="2161032"/>
              <a:ext cx="1729739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24811" y="2161032"/>
              <a:ext cx="560832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64891" y="2161032"/>
              <a:ext cx="1516380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40479" y="2161032"/>
              <a:ext cx="1197864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16067" y="2161032"/>
              <a:ext cx="2580132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5863" y="2395728"/>
              <a:ext cx="2688336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395728"/>
              <a:ext cx="347471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990087" y="2395728"/>
              <a:ext cx="5344668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5863" y="2630424"/>
              <a:ext cx="2688336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630424"/>
              <a:ext cx="347471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990087" y="2630424"/>
              <a:ext cx="5344668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35863" y="2865120"/>
              <a:ext cx="2688336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3408" y="2865120"/>
              <a:ext cx="347471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990087" y="2865120"/>
              <a:ext cx="5344668" cy="400812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535940" y="1586229"/>
            <a:ext cx="3302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R1#show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800" b="1" spc="-5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>
                <a:solidFill>
                  <a:srgbClr val="FFFF00"/>
                </a:solidFill>
                <a:latin typeface="Courier New"/>
                <a:cs typeface="Courier New"/>
              </a:rPr>
              <a:t>ospf</a:t>
            </a:r>
            <a:r>
              <a:rPr sz="1800" b="1" spc="-4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800" b="1" spc="-10">
                <a:solidFill>
                  <a:srgbClr val="FFFF00"/>
                </a:solidFill>
                <a:latin typeface="Courier New"/>
                <a:cs typeface="Courier New"/>
              </a:rPr>
              <a:t>neighbor</a:t>
            </a:r>
            <a:endParaRPr sz="1800">
              <a:latin typeface="Courier New"/>
              <a:cs typeface="Courier New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71</a:t>
            </a:fld>
            <a:endParaRPr spc="-25"/>
          </a:p>
        </p:txBody>
      </p:sp>
      <p:graphicFrame>
        <p:nvGraphicFramePr>
          <p:cNvPr id="37" name="object 37"/>
          <p:cNvGraphicFramePr>
            <a:graphicFrameLocks noGrp="1"/>
          </p:cNvGraphicFramePr>
          <p:nvPr/>
        </p:nvGraphicFramePr>
        <p:xfrm>
          <a:off x="516890" y="2229630"/>
          <a:ext cx="7720964" cy="9042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1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2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0000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3.3.3.3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04">
                <a:tc>
                  <a:txBody>
                    <a:bodyPr/>
                    <a:lstStyle/>
                    <a:p>
                      <a:pPr marL="3175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58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TWO-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WAY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58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object 38"/>
          <p:cNvSpPr txBox="1"/>
          <p:nvPr/>
        </p:nvSpPr>
        <p:spPr>
          <a:xfrm>
            <a:off x="1230274" y="3375104"/>
            <a:ext cx="6824980" cy="2769235"/>
          </a:xfrm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29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paquet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HELLO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envoyé</a:t>
            </a:r>
            <a:endParaRPr sz="20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  <a:spcBef>
                <a:spcPts val="120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secondes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(HELLO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timer),</a:t>
            </a:r>
            <a:endParaRPr sz="2000">
              <a:latin typeface="Arial"/>
              <a:cs typeface="Arial"/>
            </a:endParaRPr>
          </a:p>
          <a:p>
            <a:pPr marL="3810" algn="ctr">
              <a:lnSpc>
                <a:spcPct val="100000"/>
              </a:lnSpc>
              <a:spcBef>
                <a:spcPts val="12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sa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durée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vie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40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secondes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(DEAD</a:t>
            </a:r>
            <a:r>
              <a:rPr sz="20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timer).</a:t>
            </a:r>
            <a:endParaRPr sz="20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  <a:spcBef>
                <a:spcPts val="12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DEAD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TIME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donc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initié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25">
                <a:solidFill>
                  <a:srgbClr val="33CC33"/>
                </a:solidFill>
                <a:latin typeface="Arial"/>
                <a:cs typeface="Arial"/>
              </a:rPr>
              <a:t>40</a:t>
            </a:r>
            <a:r>
              <a:rPr sz="2000" spc="-25">
                <a:solidFill>
                  <a:srgbClr val="33CC33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  <a:spcBef>
                <a:spcPts val="12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passe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ensuite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à 39,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puis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38,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37,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36,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35,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34,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33,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32,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31,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25">
                <a:solidFill>
                  <a:srgbClr val="33CC33"/>
                </a:solidFill>
                <a:latin typeface="Arial"/>
                <a:cs typeface="Arial"/>
              </a:rPr>
              <a:t>30</a:t>
            </a:r>
            <a:r>
              <a:rPr sz="2000" spc="-25">
                <a:solidFill>
                  <a:srgbClr val="33CC33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000" spc="-1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cet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instant,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20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devrais</a:t>
            </a:r>
            <a:r>
              <a:rPr sz="20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recevoir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0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nouveau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paquet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HELLO.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07792" y="3800855"/>
            <a:ext cx="3357372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149345" y="3907916"/>
            <a:ext cx="28479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cartographie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72</a:t>
            </a:fld>
            <a:endParaRPr spc="-25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455164" y="335279"/>
            <a:ext cx="427177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5830">
              <a:lnSpc>
                <a:spcPct val="100000"/>
              </a:lnSpc>
              <a:spcBef>
                <a:spcPts val="105"/>
              </a:spcBef>
            </a:pPr>
            <a:r>
              <a:t>TROIS </a:t>
            </a:r>
            <a:r>
              <a:rPr spc="-10"/>
              <a:t>étapes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28625" y="1531619"/>
            <a:ext cx="8286750" cy="4878705"/>
            <a:chOff x="428625" y="1531619"/>
            <a:chExt cx="8286750" cy="4878705"/>
          </a:xfrm>
        </p:grpSpPr>
        <p:sp>
          <p:nvSpPr>
            <p:cNvPr id="17" name="object 17"/>
            <p:cNvSpPr/>
            <p:nvPr/>
          </p:nvSpPr>
          <p:spPr>
            <a:xfrm>
              <a:off x="3200400" y="2133600"/>
              <a:ext cx="2743200" cy="4248150"/>
            </a:xfrm>
            <a:custGeom>
              <a:avLst/>
              <a:gdLst/>
              <a:ahLst/>
              <a:cxnLst/>
              <a:rect l="l" t="t" r="r" b="b"/>
              <a:pathLst>
                <a:path w="2743200" h="4248150">
                  <a:moveTo>
                    <a:pt x="2743200" y="0"/>
                  </a:moveTo>
                  <a:lnTo>
                    <a:pt x="0" y="0"/>
                  </a:lnTo>
                  <a:lnTo>
                    <a:pt x="0" y="4248150"/>
                  </a:lnTo>
                  <a:lnTo>
                    <a:pt x="2743200" y="4248150"/>
                  </a:lnTo>
                  <a:lnTo>
                    <a:pt x="2743200" y="0"/>
                  </a:lnTo>
                  <a:close/>
                </a:path>
              </a:pathLst>
            </a:custGeom>
            <a:solidFill>
              <a:srgbClr val="FF99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2757487" y="0"/>
                  </a:moveTo>
                  <a:lnTo>
                    <a:pt x="2757487" y="4810061"/>
                  </a:lnTo>
                </a:path>
                <a:path w="8258175" h="4810125">
                  <a:moveTo>
                    <a:pt x="5500687" y="0"/>
                  </a:moveTo>
                  <a:lnTo>
                    <a:pt x="5500687" y="4810061"/>
                  </a:lnTo>
                </a:path>
                <a:path w="8258175" h="4810125">
                  <a:moveTo>
                    <a:pt x="0" y="547624"/>
                  </a:moveTo>
                  <a:lnTo>
                    <a:pt x="8258111" y="54762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14287" y="0"/>
                  </a:moveTo>
                  <a:lnTo>
                    <a:pt x="14287" y="4810061"/>
                  </a:lnTo>
                </a:path>
                <a:path w="8258175" h="4810125">
                  <a:moveTo>
                    <a:pt x="8243887" y="0"/>
                  </a:moveTo>
                  <a:lnTo>
                    <a:pt x="8243887" y="4810061"/>
                  </a:lnTo>
                </a:path>
                <a:path w="8258175" h="4810125">
                  <a:moveTo>
                    <a:pt x="0" y="14224"/>
                  </a:moveTo>
                  <a:lnTo>
                    <a:pt x="8258111" y="14224"/>
                  </a:lnTo>
                </a:path>
                <a:path w="8258175" h="4810125">
                  <a:moveTo>
                    <a:pt x="0" y="4795774"/>
                  </a:moveTo>
                  <a:lnTo>
                    <a:pt x="8258111" y="4795774"/>
                  </a:lnTo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1540" y="1531619"/>
              <a:ext cx="1903476" cy="78943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099210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634740" y="1531619"/>
            <a:ext cx="1903730" cy="789940"/>
            <a:chOff x="3634740" y="1531619"/>
            <a:chExt cx="1903730" cy="789940"/>
          </a:xfrm>
        </p:grpSpPr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634740" y="1531619"/>
              <a:ext cx="1705356" cy="78943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870704" y="1531619"/>
              <a:ext cx="667512" cy="78943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3842765" y="1624406"/>
            <a:ext cx="1459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6377940" y="1531619"/>
            <a:ext cx="1903475" cy="789431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6586219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58723" y="2577083"/>
            <a:ext cx="2865120" cy="2070100"/>
            <a:chOff x="458723" y="2577083"/>
            <a:chExt cx="2865120" cy="2070100"/>
          </a:xfrm>
        </p:grpSpPr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06779" y="2577083"/>
              <a:ext cx="1872995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20140" y="3067811"/>
              <a:ext cx="1446275" cy="6857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58723" y="3003803"/>
              <a:ext cx="2865119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8179" y="3430523"/>
              <a:ext cx="1240536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49323" y="3430523"/>
              <a:ext cx="1559052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3272" y="3857244"/>
              <a:ext cx="1618488" cy="789432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66394" y="2670174"/>
            <a:ext cx="232283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i="1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i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Découvrir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tous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voisins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directs.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112007" y="2577083"/>
            <a:ext cx="3046730" cy="2070100"/>
            <a:chOff x="3112007" y="2577083"/>
            <a:chExt cx="3046730" cy="2070100"/>
          </a:xfrm>
        </p:grpSpPr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49979" y="2577083"/>
              <a:ext cx="1676400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954523" y="2577083"/>
              <a:ext cx="665988" cy="78943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63339" y="3067811"/>
              <a:ext cx="1446276" cy="6857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340607" y="3003803"/>
              <a:ext cx="2589276" cy="7894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12007" y="3430523"/>
              <a:ext cx="2450592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193791" y="3430523"/>
              <a:ext cx="964691" cy="78943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756659" y="3857244"/>
              <a:ext cx="1658112" cy="78943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3320034" y="2670174"/>
            <a:ext cx="250380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Construire</a:t>
            </a:r>
            <a:r>
              <a:rPr sz="2800" spc="-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cartographie</a:t>
            </a:r>
            <a:r>
              <a:rPr sz="2800" spc="-1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5955791" y="2577083"/>
            <a:ext cx="2845435" cy="3776979"/>
            <a:chOff x="5955791" y="2577083"/>
            <a:chExt cx="2845435" cy="3776979"/>
          </a:xfrm>
        </p:grpSpPr>
        <p:pic>
          <p:nvPicPr>
            <p:cNvPr id="46" name="object 4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393179" y="2577083"/>
              <a:ext cx="1676400" cy="78943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697723" y="2577083"/>
              <a:ext cx="665987" cy="78943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06539" y="3067811"/>
              <a:ext cx="1446276" cy="6857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233159" y="3003803"/>
              <a:ext cx="2292095" cy="78943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955791" y="3430523"/>
              <a:ext cx="2845308" cy="78943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292595" y="3857244"/>
              <a:ext cx="1261872" cy="78943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182611" y="3857244"/>
              <a:ext cx="1283207" cy="78943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400799" y="4283963"/>
              <a:ext cx="1955292" cy="78943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024371" y="4710683"/>
              <a:ext cx="2490216" cy="78943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045195" y="4710683"/>
              <a:ext cx="588264" cy="78943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550151" y="5137404"/>
              <a:ext cx="1658111" cy="78943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61175" y="5564123"/>
              <a:ext cx="1935479" cy="789432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6164071" y="2670174"/>
            <a:ext cx="230060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Décider</a:t>
            </a:r>
            <a:r>
              <a:rPr sz="28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chemin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6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33CC33"/>
                </a:solidFill>
                <a:latin typeface="Arial"/>
                <a:cs typeface="Arial"/>
              </a:rPr>
              <a:t>plus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court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atteindre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sous- réseau annoncé.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73</a:t>
            </a:fld>
            <a:endParaRPr spc="-25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411718" y="6456375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>
                <a:solidFill>
                  <a:srgbClr val="FFFFFF"/>
                </a:solidFill>
                <a:latin typeface="Arial"/>
                <a:cs typeface="Arial"/>
              </a:rPr>
              <a:t>75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784604" y="0"/>
            <a:ext cx="5486400" cy="993648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118105" y="-88899"/>
            <a:ext cx="478345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t>Echanges des </a:t>
            </a:r>
            <a:r>
              <a:rPr spc="-25"/>
              <a:t>LSA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83819" y="655319"/>
            <a:ext cx="8277225" cy="1240790"/>
            <a:chOff x="83819" y="655319"/>
            <a:chExt cx="8277225" cy="1240790"/>
          </a:xfrm>
        </p:grpSpPr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3819" y="801623"/>
              <a:ext cx="214884" cy="2148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4319" y="655319"/>
              <a:ext cx="3375660" cy="56997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08603" y="655319"/>
              <a:ext cx="992124" cy="56997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59352" y="655319"/>
              <a:ext cx="426720" cy="56997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44696" y="655319"/>
              <a:ext cx="1046988" cy="56997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17364" y="655319"/>
              <a:ext cx="3543299" cy="56997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4319" y="960119"/>
              <a:ext cx="1511808" cy="56997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44752" y="960119"/>
              <a:ext cx="821435" cy="56997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924812" y="960119"/>
              <a:ext cx="411480" cy="56997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3819" y="1472183"/>
              <a:ext cx="214884" cy="2148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74319" y="1325879"/>
              <a:ext cx="5506212" cy="56997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439155" y="1325879"/>
              <a:ext cx="1217676" cy="56997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1439" y="808481"/>
              <a:ext cx="178308" cy="1783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1439" y="1479041"/>
              <a:ext cx="178308" cy="178308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421640" y="718184"/>
            <a:ext cx="770382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Dès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deux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0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‘TWO-WAY’,</a:t>
            </a:r>
            <a:r>
              <a:rPr sz="20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ils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commencent</a:t>
            </a:r>
            <a:r>
              <a:rPr sz="20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0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s’envoyer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20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20">
                <a:solidFill>
                  <a:srgbClr val="FFFF66"/>
                </a:solidFill>
                <a:latin typeface="Arial"/>
                <a:cs typeface="Arial"/>
              </a:rPr>
              <a:t>LSA.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Lorsque</a:t>
            </a:r>
            <a:r>
              <a:rPr sz="20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l’échange</a:t>
            </a:r>
            <a:r>
              <a:rPr sz="20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0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terminé,</a:t>
            </a:r>
            <a:r>
              <a:rPr sz="20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ils</a:t>
            </a:r>
            <a:r>
              <a:rPr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FFFFFF"/>
                </a:solidFill>
                <a:latin typeface="Arial"/>
                <a:cs typeface="Arial"/>
              </a:rPr>
              <a:t>deviennent</a:t>
            </a:r>
            <a:r>
              <a:rPr sz="20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>
                <a:solidFill>
                  <a:srgbClr val="33CC33"/>
                </a:solidFill>
                <a:latin typeface="Arial"/>
                <a:cs typeface="Arial"/>
              </a:rPr>
              <a:t>‘FULL’</a:t>
            </a:r>
            <a:r>
              <a:rPr sz="2000" spc="-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000" spc="-50">
                <a:solidFill>
                  <a:srgbClr val="33CC33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104705" y="1763331"/>
            <a:ext cx="5991225" cy="3600450"/>
            <a:chOff x="3104705" y="1763331"/>
            <a:chExt cx="5991225" cy="3600450"/>
          </a:xfrm>
        </p:grpSpPr>
        <p:pic>
          <p:nvPicPr>
            <p:cNvPr id="34" name="object 3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114293" y="1772793"/>
              <a:ext cx="5972175" cy="358140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3109467" y="1768094"/>
              <a:ext cx="5981700" cy="3590925"/>
            </a:xfrm>
            <a:custGeom>
              <a:avLst/>
              <a:gdLst/>
              <a:ahLst/>
              <a:cxnLst/>
              <a:rect l="l" t="t" r="r" b="b"/>
              <a:pathLst>
                <a:path w="5981700" h="3590925">
                  <a:moveTo>
                    <a:pt x="0" y="3590925"/>
                  </a:moveTo>
                  <a:lnTo>
                    <a:pt x="5981700" y="3590925"/>
                  </a:lnTo>
                  <a:lnTo>
                    <a:pt x="5981700" y="0"/>
                  </a:lnTo>
                  <a:lnTo>
                    <a:pt x="0" y="0"/>
                  </a:lnTo>
                  <a:lnTo>
                    <a:pt x="0" y="359092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960114" y="5382564"/>
            <a:ext cx="43529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Découverte</a:t>
            </a:r>
            <a:r>
              <a:rPr sz="1800" spc="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des</a:t>
            </a:r>
            <a:r>
              <a:rPr sz="1800" spc="3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66"/>
                </a:solidFill>
                <a:latin typeface="Arial"/>
                <a:cs typeface="Arial"/>
              </a:rPr>
              <a:t>routes</a:t>
            </a:r>
            <a:r>
              <a:rPr sz="1800" spc="-19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60">
                <a:solidFill>
                  <a:srgbClr val="FFFF66"/>
                </a:solidFill>
                <a:latin typeface="Cambria"/>
                <a:cs typeface="Cambria"/>
              </a:rPr>
              <a:t>et</a:t>
            </a:r>
            <a:r>
              <a:rPr sz="1800" spc="-180">
                <a:solidFill>
                  <a:srgbClr val="FFFF66"/>
                </a:solidFill>
                <a:latin typeface="Cambria"/>
                <a:cs typeface="Cambria"/>
              </a:rPr>
              <a:t> </a:t>
            </a:r>
            <a:r>
              <a:rPr sz="1800" spc="-100">
                <a:solidFill>
                  <a:srgbClr val="FFFF66"/>
                </a:solidFill>
                <a:latin typeface="Cambria"/>
                <a:cs typeface="Cambria"/>
              </a:rPr>
              <a:t>passage</a:t>
            </a:r>
            <a:r>
              <a:rPr sz="1800" spc="-200">
                <a:solidFill>
                  <a:srgbClr val="FFFF66"/>
                </a:solidFill>
                <a:latin typeface="Cambria"/>
                <a:cs typeface="Cambria"/>
              </a:rPr>
              <a:t> </a:t>
            </a:r>
            <a:r>
              <a:rPr sz="1800">
                <a:solidFill>
                  <a:srgbClr val="FFFF66"/>
                </a:solidFill>
                <a:latin typeface="Cambria"/>
                <a:cs typeface="Cambria"/>
              </a:rPr>
              <a:t>à</a:t>
            </a:r>
            <a:r>
              <a:rPr sz="1800" spc="-204">
                <a:solidFill>
                  <a:srgbClr val="FFFF66"/>
                </a:solidFill>
                <a:latin typeface="Cambria"/>
                <a:cs typeface="Cambria"/>
              </a:rPr>
              <a:t> </a:t>
            </a:r>
            <a:r>
              <a:rPr sz="1800" spc="-90">
                <a:solidFill>
                  <a:srgbClr val="FFFF66"/>
                </a:solidFill>
                <a:latin typeface="Cambria"/>
                <a:cs typeface="Cambria"/>
              </a:rPr>
              <a:t>l’état</a:t>
            </a:r>
            <a:r>
              <a:rPr sz="1800" spc="-204">
                <a:solidFill>
                  <a:srgbClr val="FFFF66"/>
                </a:solidFill>
                <a:latin typeface="Cambria"/>
                <a:cs typeface="Cambria"/>
              </a:rPr>
              <a:t> </a:t>
            </a:r>
            <a:r>
              <a:rPr sz="1800" spc="-25">
                <a:solidFill>
                  <a:srgbClr val="FFFF66"/>
                </a:solidFill>
                <a:latin typeface="Cambria"/>
                <a:cs typeface="Cambria"/>
              </a:rPr>
              <a:t>FULL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0" y="5423915"/>
            <a:ext cx="2772156" cy="400812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0" y="5935979"/>
            <a:ext cx="7877809" cy="913130"/>
            <a:chOff x="0" y="5935979"/>
            <a:chExt cx="7877809" cy="913130"/>
          </a:xfrm>
        </p:grpSpPr>
        <p:pic>
          <p:nvPicPr>
            <p:cNvPr id="39" name="object 39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0" y="5935979"/>
              <a:ext cx="7239000" cy="40081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0" y="6192011"/>
              <a:ext cx="2348484" cy="40081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07691" y="6192011"/>
              <a:ext cx="665988" cy="40081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383279" y="6192011"/>
              <a:ext cx="4494276" cy="4008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0" y="6448042"/>
              <a:ext cx="2348484" cy="40081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07691" y="6448042"/>
              <a:ext cx="665988" cy="4008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383279" y="6448042"/>
              <a:ext cx="4494276" cy="400812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78739" y="5450840"/>
            <a:ext cx="25812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R1#show</a:t>
            </a:r>
            <a:r>
              <a:rPr sz="1400" b="1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1400" b="1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400" b="1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FF"/>
                </a:solidFill>
                <a:latin typeface="Courier New"/>
                <a:cs typeface="Courier New"/>
              </a:rPr>
              <a:t>neighbor</a:t>
            </a:r>
            <a:endParaRPr sz="1400">
              <a:latin typeface="Courier New"/>
              <a:cs typeface="Courier New"/>
            </a:endParaRPr>
          </a:p>
        </p:txBody>
      </p:sp>
      <p:graphicFrame>
        <p:nvGraphicFramePr>
          <p:cNvPr id="47" name="object 47"/>
          <p:cNvGraphicFramePr>
            <a:graphicFrameLocks noGrp="1"/>
          </p:cNvGraphicFramePr>
          <p:nvPr/>
        </p:nvGraphicFramePr>
        <p:xfrm>
          <a:off x="59690" y="6005467"/>
          <a:ext cx="7722869" cy="7131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7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4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8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2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R="13335" algn="ctr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Pri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1475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Dead</a:t>
                      </a:r>
                      <a:r>
                        <a:rPr sz="1400" spc="-4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Time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Address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5430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Interface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904">
                <a:tc>
                  <a:txBody>
                    <a:bodyPr/>
                    <a:lstStyle/>
                    <a:p>
                      <a:pPr marR="13335" algn="ctr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66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660"/>
                        </a:lnSpc>
                      </a:pPr>
                      <a:r>
                        <a:rPr sz="1400" b="1" spc="-20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FULL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0840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00:00:39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FastEthernet1/0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R="13335" algn="ctr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ts val="1660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1660"/>
                        </a:lnSpc>
                      </a:pPr>
                      <a:r>
                        <a:rPr sz="1400" b="1" spc="-20">
                          <a:solidFill>
                            <a:srgbClr val="FFFF66"/>
                          </a:solidFill>
                          <a:latin typeface="Courier New"/>
                          <a:cs typeface="Courier New"/>
                        </a:rPr>
                        <a:t>FULL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0840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00:00:39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12.0.0.2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795">
                        <a:lnSpc>
                          <a:spcPts val="166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FastEthernet0/0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67711" y="335279"/>
            <a:ext cx="464667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08505">
              <a:lnSpc>
                <a:spcPct val="100000"/>
              </a:lnSpc>
              <a:spcBef>
                <a:spcPts val="105"/>
              </a:spcBef>
            </a:pPr>
            <a:r>
              <a:t>Le</a:t>
            </a:r>
            <a:r>
              <a:rPr spc="-20"/>
              <a:t> </a:t>
            </a:r>
            <a:r>
              <a:t>statut</a:t>
            </a:r>
            <a:r>
              <a:rPr spc="-15"/>
              <a:t> </a:t>
            </a:r>
            <a:r>
              <a:rPr spc="-10"/>
              <a:t>‘FULL’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41019" y="1488947"/>
            <a:ext cx="7668895" cy="1557655"/>
            <a:chOff x="541019" y="1488947"/>
            <a:chExt cx="7668895" cy="155765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1696211"/>
              <a:ext cx="283464" cy="2910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70559" y="1488947"/>
              <a:ext cx="6566916" cy="78943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0559" y="1872995"/>
              <a:ext cx="2331719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532887" y="1872995"/>
              <a:ext cx="4529327" cy="78943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592823" y="1872995"/>
              <a:ext cx="1240535" cy="78943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363967" y="1872995"/>
              <a:ext cx="845820" cy="78943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46247" y="2363723"/>
              <a:ext cx="4102607" cy="685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0559" y="2257043"/>
              <a:ext cx="3639312" cy="78943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8639" y="1703831"/>
              <a:ext cx="240792" cy="248412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541019" y="3180588"/>
            <a:ext cx="7428230" cy="1188720"/>
            <a:chOff x="541019" y="3180588"/>
            <a:chExt cx="7428230" cy="1188720"/>
          </a:xfrm>
        </p:grpSpPr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41019" y="3387852"/>
              <a:ext cx="283464" cy="2910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0559" y="3180588"/>
              <a:ext cx="2827019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028187" y="3212592"/>
              <a:ext cx="1533143" cy="78943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091940" y="3212592"/>
              <a:ext cx="896112" cy="78943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730496" y="3212592"/>
              <a:ext cx="1322831" cy="78943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792723" y="3212592"/>
              <a:ext cx="2176272" cy="78943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70559" y="3579876"/>
              <a:ext cx="6987540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8639" y="3395472"/>
              <a:ext cx="240792" cy="248411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541019" y="4518659"/>
            <a:ext cx="7157084" cy="1557655"/>
            <a:chOff x="541019" y="4518659"/>
            <a:chExt cx="7157084" cy="1557655"/>
          </a:xfrm>
        </p:grpSpPr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019" y="4725923"/>
              <a:ext cx="283464" cy="29108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70559" y="4518659"/>
              <a:ext cx="5561076" cy="78943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762243" y="4518659"/>
              <a:ext cx="1933955" cy="78943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70559" y="4902707"/>
              <a:ext cx="1638300" cy="78943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937003" y="4902707"/>
              <a:ext cx="5737860" cy="78943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70559" y="5286755"/>
              <a:ext cx="7027164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8639" y="4733543"/>
              <a:ext cx="240792" cy="248412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878839" y="1581353"/>
            <a:ext cx="6996430" cy="425069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434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statut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indique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voisins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ont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maintenant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la</a:t>
            </a:r>
            <a:r>
              <a:rPr sz="2800" u="sng" spc="-6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même</a:t>
            </a:r>
            <a:r>
              <a:rPr sz="2800" u="sng" spc="-5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vision</a:t>
            </a:r>
            <a:r>
              <a:rPr sz="2800" u="sng" spc="-6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du</a:t>
            </a:r>
            <a:r>
              <a:rPr sz="2800" u="sng" spc="-55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réseau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i.e.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66"/>
                </a:solidFill>
                <a:latin typeface="Arial"/>
                <a:cs typeface="Arial"/>
              </a:rPr>
              <a:t>la </a:t>
            </a:r>
            <a:r>
              <a:rPr sz="2800">
                <a:solidFill>
                  <a:srgbClr val="FFFF66"/>
                </a:solidFill>
                <a:latin typeface="Arial"/>
                <a:cs typeface="Arial"/>
              </a:rPr>
              <a:t>même</a:t>
            </a:r>
            <a:r>
              <a:rPr sz="2800" spc="-7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66"/>
                </a:solidFill>
                <a:latin typeface="Arial"/>
                <a:cs typeface="Arial"/>
              </a:rPr>
              <a:t>cartographie.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90"/>
              </a:spcBef>
            </a:pPr>
            <a:endParaRPr sz="2800">
              <a:latin typeface="Arial"/>
              <a:cs typeface="Arial"/>
            </a:endParaRPr>
          </a:p>
          <a:p>
            <a:pPr marL="12700">
              <a:lnSpc>
                <a:spcPts val="325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2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b="1">
                <a:solidFill>
                  <a:srgbClr val="FFFF66"/>
                </a:solidFill>
                <a:latin typeface="Courier New"/>
                <a:cs typeface="Courier New"/>
              </a:rPr>
              <a:t>show</a:t>
            </a:r>
            <a:r>
              <a:rPr sz="2800" b="1" spc="-70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800" b="1">
                <a:solidFill>
                  <a:srgbClr val="FFFF66"/>
                </a:solidFill>
                <a:latin typeface="Courier New"/>
                <a:cs typeface="Courier New"/>
              </a:rPr>
              <a:t>ip</a:t>
            </a:r>
            <a:r>
              <a:rPr sz="2800" b="1" spc="-60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800" b="1">
                <a:solidFill>
                  <a:srgbClr val="FFFF66"/>
                </a:solidFill>
                <a:latin typeface="Courier New"/>
                <a:cs typeface="Courier New"/>
              </a:rPr>
              <a:t>ospf</a:t>
            </a:r>
            <a:r>
              <a:rPr sz="2800" b="1" spc="-8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2800" b="1" spc="-10">
                <a:solidFill>
                  <a:srgbClr val="FFFF66"/>
                </a:solidFill>
                <a:latin typeface="Courier New"/>
                <a:cs typeface="Courier New"/>
              </a:rPr>
              <a:t>database</a:t>
            </a:r>
            <a:endParaRPr sz="2800">
              <a:latin typeface="Courier New"/>
              <a:cs typeface="Courier New"/>
            </a:endParaRPr>
          </a:p>
          <a:p>
            <a:pPr marL="12700" algn="just">
              <a:lnSpc>
                <a:spcPts val="325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permet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voir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8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cartographie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sz="2800">
              <a:latin typeface="Arial"/>
              <a:cs typeface="Arial"/>
            </a:endParaRPr>
          </a:p>
          <a:p>
            <a:pPr marL="12700" marR="423545" algn="just">
              <a:lnSpc>
                <a:spcPts val="302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Cette</a:t>
            </a:r>
            <a:r>
              <a:rPr sz="28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commande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donnera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donc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8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33CC33"/>
                </a:solidFill>
                <a:latin typeface="Arial"/>
                <a:cs typeface="Arial"/>
              </a:rPr>
              <a:t>même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résultat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voisins,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l’aire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dans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laquelle</a:t>
            </a:r>
            <a:r>
              <a:rPr sz="28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configurées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leurs</a:t>
            </a:r>
            <a:r>
              <a:rPr sz="2800" spc="-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interfaces.</a:t>
            </a:r>
            <a:endParaRPr sz="2800">
              <a:latin typeface="Arial"/>
              <a:cs typeface="Arial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75</a:t>
            </a:fld>
            <a:endParaRPr spc="-25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97991" y="335279"/>
            <a:ext cx="778611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38784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15"/>
              <a:t> </a:t>
            </a:r>
            <a:r>
              <a:t>topologie</a:t>
            </a:r>
            <a:r>
              <a:rPr spc="-15"/>
              <a:t> </a:t>
            </a:r>
            <a:r>
              <a:t>selon</a:t>
            </a:r>
            <a:r>
              <a:rPr spc="-15"/>
              <a:t> </a:t>
            </a:r>
            <a:r>
              <a:t>le</a:t>
            </a:r>
            <a:r>
              <a:rPr spc="-10"/>
              <a:t> routeur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35863" y="1554480"/>
            <a:ext cx="8110855" cy="4241800"/>
            <a:chOff x="435863" y="1554480"/>
            <a:chExt cx="8110855" cy="42418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5863" y="1554480"/>
              <a:ext cx="1092708" cy="40081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87780" y="1554480"/>
              <a:ext cx="454151" cy="4008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06296" y="1554480"/>
              <a:ext cx="665988" cy="4008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38171" y="1554480"/>
              <a:ext cx="1091184" cy="4008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12975" y="1981200"/>
              <a:ext cx="1517903" cy="40081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990087" y="1981200"/>
              <a:ext cx="664463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20440" y="1981200"/>
              <a:ext cx="1836419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116067" y="1981200"/>
              <a:ext cx="986027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967984" y="1981200"/>
              <a:ext cx="771143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38171" y="2407919"/>
              <a:ext cx="3112007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35863" y="2834640"/>
              <a:ext cx="4920996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116067" y="2834640"/>
              <a:ext cx="560832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436108" y="2834640"/>
              <a:ext cx="3110484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35863" y="3048000"/>
              <a:ext cx="7153656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35863" y="3261359"/>
              <a:ext cx="7153656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5863" y="3474719"/>
              <a:ext cx="7153656" cy="40081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35863" y="3688080"/>
              <a:ext cx="7153656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138171" y="4114800"/>
              <a:ext cx="2791968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35863" y="4541519"/>
              <a:ext cx="4920996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116067" y="4541519"/>
              <a:ext cx="560832" cy="4008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36108" y="4541519"/>
              <a:ext cx="1941576" cy="4008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35863" y="4754880"/>
              <a:ext cx="6941820" cy="4008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35863" y="4968239"/>
              <a:ext cx="6941820" cy="40081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35863" y="5181600"/>
              <a:ext cx="6941820" cy="40081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35863" y="5394959"/>
              <a:ext cx="6941820" cy="400812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535940" y="1580133"/>
            <a:ext cx="608965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R1#show</a:t>
            </a:r>
            <a:r>
              <a:rPr sz="1400" b="1" spc="-3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ip</a:t>
            </a:r>
            <a:r>
              <a:rPr sz="1400" b="1" spc="-3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ospf</a:t>
            </a:r>
            <a:r>
              <a:rPr sz="1400" b="1" spc="-2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66"/>
                </a:solidFill>
                <a:latin typeface="Courier New"/>
                <a:cs typeface="Courier New"/>
              </a:rPr>
              <a:t>database</a:t>
            </a:r>
            <a:endParaRPr sz="14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1400">
              <a:latin typeface="Courier New"/>
              <a:cs typeface="Courier New"/>
            </a:endParaRPr>
          </a:p>
          <a:p>
            <a:pPr marL="1289685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(13.0.0.1)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(Process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ID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1)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76</a:t>
            </a:fld>
            <a:endParaRPr spc="-25"/>
          </a:p>
        </p:txBody>
      </p:sp>
      <p:graphicFrame>
        <p:nvGraphicFramePr>
          <p:cNvPr id="43" name="object 43"/>
          <p:cNvGraphicFramePr>
            <a:graphicFrameLocks noGrp="1"/>
          </p:cNvGraphicFramePr>
          <p:nvPr/>
        </p:nvGraphicFramePr>
        <p:xfrm>
          <a:off x="516890" y="2476518"/>
          <a:ext cx="7935594" cy="14801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9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8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3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9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2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0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72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1930">
                <a:tc gridSpan="2">
                  <a:txBody>
                    <a:bodyPr/>
                    <a:lstStyle/>
                    <a:p>
                      <a:pPr marL="1734185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Router</a:t>
                      </a: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Link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States</a:t>
                      </a:r>
                      <a:r>
                        <a:rPr sz="1400" spc="-4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(Area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0)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Link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ADV</a:t>
                      </a:r>
                      <a:r>
                        <a:rPr sz="1400" spc="-1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Router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marR="95885" algn="ctr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Age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marL="371475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Seq#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Checksum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Link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count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19494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495"/>
                        </a:lnSpc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2025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0x007E4B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72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5885" algn="ctr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201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0x80000007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0x007026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72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02565" algn="ctr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0x80000007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0x00A0C6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64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02565" algn="ctr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211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0x00A0AC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4" name="object 44"/>
          <p:cNvSpPr txBox="1"/>
          <p:nvPr/>
        </p:nvSpPr>
        <p:spPr>
          <a:xfrm>
            <a:off x="2238501" y="4141089"/>
            <a:ext cx="25793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Net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Link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States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(Area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0)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5940" y="4568190"/>
            <a:ext cx="87820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Link</a:t>
            </a: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ID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12.0.0.2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13.0.0.3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24.0.0.4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238781" y="4568190"/>
            <a:ext cx="109029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ADV</a:t>
            </a:r>
            <a:r>
              <a:rPr sz="1400" spc="-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Router 24.0.0.2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34.0.0.3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41622" y="4568190"/>
            <a:ext cx="34607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Age 201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41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35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35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217033" y="4568190"/>
            <a:ext cx="2049780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  <a:tabLst>
                <a:tab pos="1183005" algn="l"/>
              </a:tabLst>
            </a:pP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Seq#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Checksum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0x005C89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0x003598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0x00278C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0x00217D</a:t>
            </a:r>
            <a:endParaRPr sz="14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411718" y="6456375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>
                <a:solidFill>
                  <a:srgbClr val="FFFFFF"/>
                </a:solidFill>
                <a:latin typeface="Arial"/>
                <a:cs typeface="Arial"/>
              </a:rPr>
              <a:t>78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26463" y="335279"/>
            <a:ext cx="6327647" cy="1231392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67130">
              <a:lnSpc>
                <a:spcPct val="100000"/>
              </a:lnSpc>
              <a:spcBef>
                <a:spcPts val="105"/>
              </a:spcBef>
            </a:pPr>
            <a:r>
              <a:t>La</a:t>
            </a:r>
            <a:r>
              <a:rPr spc="-35"/>
              <a:t> </a:t>
            </a:r>
            <a:r>
              <a:t>topologie</a:t>
            </a:r>
            <a:r>
              <a:rPr spc="-20"/>
              <a:t> </a:t>
            </a:r>
            <a:r>
              <a:rPr spc="-10"/>
              <a:t>expliquée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435863" y="1554480"/>
            <a:ext cx="8110855" cy="4241800"/>
            <a:chOff x="435863" y="1554480"/>
            <a:chExt cx="8110855" cy="4241800"/>
          </a:xfrm>
        </p:grpSpPr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5863" y="1554480"/>
              <a:ext cx="1092708" cy="4008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87780" y="1554480"/>
              <a:ext cx="454151" cy="4008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606296" y="1554480"/>
              <a:ext cx="665988" cy="40081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38171" y="1554480"/>
              <a:ext cx="1091184" cy="40081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12975" y="1981200"/>
              <a:ext cx="1517903" cy="4008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990087" y="1981200"/>
              <a:ext cx="664463" cy="40081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20440" y="1981200"/>
              <a:ext cx="454151" cy="40081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40479" y="1981200"/>
              <a:ext cx="1303020" cy="4008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009387" y="1981200"/>
              <a:ext cx="347472" cy="4008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16067" y="1981200"/>
              <a:ext cx="986027" cy="4008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67984" y="1981200"/>
              <a:ext cx="664463" cy="40081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391655" y="1981200"/>
              <a:ext cx="347472" cy="40081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138171" y="2407919"/>
              <a:ext cx="2261616" cy="40081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158996" y="2407919"/>
              <a:ext cx="347472" cy="40081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65675" y="2407919"/>
              <a:ext cx="665988" cy="40081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797552" y="2407919"/>
              <a:ext cx="452627" cy="40081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5863" y="2834640"/>
              <a:ext cx="1943100" cy="40081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38171" y="2834640"/>
              <a:ext cx="1304544" cy="40081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40479" y="2834640"/>
              <a:ext cx="1516379" cy="4008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116067" y="2834640"/>
              <a:ext cx="560832" cy="4008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436108" y="2834640"/>
              <a:ext cx="3110484" cy="40081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35863" y="3048000"/>
              <a:ext cx="1943100" cy="40081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138171" y="3048000"/>
              <a:ext cx="1092708" cy="40081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40479" y="3048000"/>
              <a:ext cx="3749039" cy="40081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35863" y="3261359"/>
              <a:ext cx="1943100" cy="4008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2138171" y="3261359"/>
              <a:ext cx="1092708" cy="400812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40479" y="3261359"/>
              <a:ext cx="3749039" cy="4008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35863" y="3474719"/>
              <a:ext cx="1943100" cy="40081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138171" y="3474719"/>
              <a:ext cx="1197864" cy="40081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840479" y="3474719"/>
              <a:ext cx="3749039" cy="400811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35863" y="3688080"/>
              <a:ext cx="1943100" cy="40081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138171" y="3688080"/>
              <a:ext cx="1197864" cy="40081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3840479" y="3688080"/>
              <a:ext cx="3749039" cy="40081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138171" y="4114800"/>
              <a:ext cx="2791968" cy="40081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35863" y="4541519"/>
              <a:ext cx="986028" cy="40081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138171" y="4541519"/>
              <a:ext cx="1304544" cy="40081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40479" y="4541519"/>
              <a:ext cx="1516379" cy="400812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116067" y="4541519"/>
              <a:ext cx="560832" cy="40081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436108" y="4541519"/>
              <a:ext cx="1941576" cy="40081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35863" y="4754880"/>
              <a:ext cx="1199388" cy="400812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138171" y="4754880"/>
              <a:ext cx="1197864" cy="40081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840479" y="4754880"/>
              <a:ext cx="3537204" cy="400812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35863" y="4968239"/>
              <a:ext cx="1199388" cy="40081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138171" y="4968239"/>
              <a:ext cx="1092708" cy="40081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40479" y="4968239"/>
              <a:ext cx="3537204" cy="40081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35863" y="5181600"/>
              <a:ext cx="1199388" cy="400812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2138171" y="5181600"/>
              <a:ext cx="1092708" cy="400812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3840479" y="5181600"/>
              <a:ext cx="3537204" cy="400812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35863" y="5394959"/>
              <a:ext cx="1199388" cy="400812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2138171" y="5394959"/>
              <a:ext cx="1092708" cy="400812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840479" y="5394959"/>
              <a:ext cx="3537204" cy="400812"/>
            </a:xfrm>
            <a:prstGeom prst="rect">
              <a:avLst/>
            </a:prstGeom>
          </p:spPr>
        </p:pic>
      </p:grpSp>
      <p:sp>
        <p:nvSpPr>
          <p:cNvPr id="69" name="object 69"/>
          <p:cNvSpPr txBox="1"/>
          <p:nvPr/>
        </p:nvSpPr>
        <p:spPr>
          <a:xfrm>
            <a:off x="535940" y="1580133"/>
            <a:ext cx="25806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R1#show</a:t>
            </a:r>
            <a:r>
              <a:rPr sz="1400" b="1" spc="-3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ip</a:t>
            </a:r>
            <a:r>
              <a:rPr sz="1400" b="1" spc="-3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FFFF66"/>
                </a:solidFill>
                <a:latin typeface="Courier New"/>
                <a:cs typeface="Courier New"/>
              </a:rPr>
              <a:t>ospf</a:t>
            </a:r>
            <a:r>
              <a:rPr sz="1400" b="1" spc="-25">
                <a:solidFill>
                  <a:srgbClr val="FFFF66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FF66"/>
                </a:solidFill>
                <a:latin typeface="Courier New"/>
                <a:cs typeface="Courier New"/>
              </a:rPr>
              <a:t>database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813305" y="2007235"/>
            <a:ext cx="48120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with</a:t>
            </a:r>
            <a:r>
              <a:rPr sz="1400" spc="-5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b="1">
                <a:solidFill>
                  <a:srgbClr val="33CC33"/>
                </a:solidFill>
                <a:latin typeface="Courier New"/>
                <a:cs typeface="Courier New"/>
              </a:rPr>
              <a:t>ID</a:t>
            </a:r>
            <a:r>
              <a:rPr sz="1400" b="1" spc="-35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33CC33"/>
                </a:solidFill>
                <a:latin typeface="Courier New"/>
                <a:cs typeface="Courier New"/>
              </a:rPr>
              <a:t>(13.0.0.1)</a:t>
            </a:r>
            <a:r>
              <a:rPr sz="1400" spc="-50">
                <a:solidFill>
                  <a:srgbClr val="33CC33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</a:t>
            </a:r>
            <a:r>
              <a:rPr sz="1400" b="1">
                <a:solidFill>
                  <a:srgbClr val="FF0000"/>
                </a:solidFill>
                <a:latin typeface="Courier New"/>
                <a:cs typeface="Courier New"/>
              </a:rPr>
              <a:t>Process</a:t>
            </a:r>
            <a:r>
              <a:rPr sz="1400" b="1" spc="-4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0000"/>
                </a:solidFill>
                <a:latin typeface="Courier New"/>
                <a:cs typeface="Courier New"/>
              </a:rPr>
              <a:t>ID</a:t>
            </a:r>
            <a:r>
              <a:rPr sz="1400" spc="-35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)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238501" y="2433955"/>
            <a:ext cx="28956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Router</a:t>
            </a:r>
            <a:r>
              <a:rPr sz="1400" spc="-4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Link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States</a:t>
            </a:r>
            <a:r>
              <a:rPr sz="1400" spc="-5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00"/>
                </a:solidFill>
                <a:latin typeface="Courier New"/>
                <a:cs typeface="Courier New"/>
              </a:rPr>
              <a:t>(</a:t>
            </a:r>
            <a:r>
              <a:rPr sz="1400" b="1">
                <a:solidFill>
                  <a:srgbClr val="FFFF00"/>
                </a:solidFill>
                <a:latin typeface="Courier New"/>
                <a:cs typeface="Courier New"/>
              </a:rPr>
              <a:t>Area</a:t>
            </a:r>
            <a:r>
              <a:rPr sz="14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00"/>
                </a:solidFill>
                <a:latin typeface="Courier New"/>
                <a:cs typeface="Courier New"/>
              </a:rPr>
              <a:t>0)</a:t>
            </a:r>
            <a:endParaRPr sz="1400">
              <a:latin typeface="Courier New"/>
              <a:cs typeface="Courier New"/>
            </a:endParaRPr>
          </a:p>
        </p:txBody>
      </p:sp>
      <p:graphicFrame>
        <p:nvGraphicFramePr>
          <p:cNvPr id="72" name="object 72"/>
          <p:cNvGraphicFramePr>
            <a:graphicFrameLocks noGrp="1"/>
          </p:cNvGraphicFramePr>
          <p:nvPr/>
        </p:nvGraphicFramePr>
        <p:xfrm>
          <a:off x="516890" y="2903238"/>
          <a:ext cx="7940039" cy="1054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9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8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84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7645">
                <a:tc>
                  <a:txBody>
                    <a:bodyPr/>
                    <a:lstStyle/>
                    <a:p>
                      <a:pPr marL="31750">
                        <a:lnSpc>
                          <a:spcPts val="1450"/>
                        </a:lnSpc>
                      </a:pPr>
                      <a:r>
                        <a:rPr sz="14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Link</a:t>
                      </a: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ID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50"/>
                        </a:lnSpc>
                      </a:pPr>
                      <a:r>
                        <a:rPr sz="1400" b="1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ADV</a:t>
                      </a:r>
                      <a:r>
                        <a:rPr sz="1400" b="1" spc="-15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1400" b="1" spc="-10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Router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8770">
                        <a:lnSpc>
                          <a:spcPts val="1450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Age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50"/>
                        </a:lnSpc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Seq#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Checksum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450"/>
                        </a:lnSpc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Link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50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count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13.0.0.1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13.0.0.1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8770">
                        <a:lnSpc>
                          <a:spcPts val="1495"/>
                        </a:lnSpc>
                      </a:pPr>
                      <a:r>
                        <a:rPr sz="14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2025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0x007E4B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72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24.0.0.2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8770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201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0x80000007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0x007026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72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34.0.0.3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8770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41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0x80000007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0x00A0C6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645">
                <a:tc>
                  <a:txBody>
                    <a:bodyPr/>
                    <a:lstStyle/>
                    <a:p>
                      <a:pPr marL="31750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34.0.0.4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9900"/>
                          </a:solidFill>
                          <a:latin typeface="Courier New"/>
                          <a:cs typeface="Courier New"/>
                        </a:rPr>
                        <a:t>34.0.0.4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8770">
                        <a:lnSpc>
                          <a:spcPts val="1495"/>
                        </a:lnSpc>
                      </a:pPr>
                      <a:r>
                        <a:rPr sz="14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35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24815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0x80000006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495"/>
                        </a:lnSpc>
                      </a:pPr>
                      <a:r>
                        <a:rPr sz="1400" spc="-1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0x00A0AC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ts val="1495"/>
                        </a:lnSpc>
                      </a:pPr>
                      <a:r>
                        <a:rPr sz="1400" spc="-5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2</a:t>
                      </a:r>
                      <a:endParaRPr sz="1400">
                        <a:latin typeface="Courier New"/>
                        <a:cs typeface="Courier New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3" name="object 73"/>
          <p:cNvSpPr txBox="1"/>
          <p:nvPr/>
        </p:nvSpPr>
        <p:spPr>
          <a:xfrm>
            <a:off x="2238501" y="4141089"/>
            <a:ext cx="25793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Net</a:t>
            </a:r>
            <a:r>
              <a:rPr sz="14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Link</a:t>
            </a:r>
            <a:r>
              <a:rPr sz="1400" spc="-3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States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(Area</a:t>
            </a:r>
            <a:r>
              <a:rPr sz="1400" spc="-30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0)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35940" y="4568190"/>
            <a:ext cx="87820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>
                <a:solidFill>
                  <a:srgbClr val="CCEBFF"/>
                </a:solidFill>
                <a:latin typeface="Courier New"/>
                <a:cs typeface="Courier New"/>
              </a:rPr>
              <a:t>Link</a:t>
            </a:r>
            <a:r>
              <a:rPr sz="1400" b="1" spc="-20">
                <a:solidFill>
                  <a:srgbClr val="CCEBFF"/>
                </a:solidFill>
                <a:latin typeface="Courier New"/>
                <a:cs typeface="Courier New"/>
              </a:rPr>
              <a:t> </a:t>
            </a:r>
            <a:r>
              <a:rPr sz="1400" b="1" spc="-25">
                <a:solidFill>
                  <a:srgbClr val="CCEBFF"/>
                </a:solidFill>
                <a:latin typeface="Courier New"/>
                <a:cs typeface="Courier New"/>
              </a:rPr>
              <a:t>ID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CCEBFF"/>
                </a:solidFill>
                <a:latin typeface="Courier New"/>
                <a:cs typeface="Courier New"/>
              </a:rPr>
              <a:t>12.0.0.2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CCEBFF"/>
                </a:solidFill>
                <a:latin typeface="Courier New"/>
                <a:cs typeface="Courier New"/>
              </a:rPr>
              <a:t>13.0.0.3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CCEBFF"/>
                </a:solidFill>
                <a:latin typeface="Courier New"/>
                <a:cs typeface="Courier New"/>
              </a:rPr>
              <a:t>24.0.0.4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CCEBFF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238501" y="4568190"/>
            <a:ext cx="109029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>
                <a:solidFill>
                  <a:srgbClr val="FF9900"/>
                </a:solidFill>
                <a:latin typeface="Courier New"/>
                <a:cs typeface="Courier New"/>
              </a:rPr>
              <a:t>ADV</a:t>
            </a:r>
            <a:r>
              <a:rPr sz="1400" b="1" spc="-15">
                <a:solidFill>
                  <a:srgbClr val="FF9900"/>
                </a:solidFill>
                <a:latin typeface="Courier New"/>
                <a:cs typeface="Courier New"/>
              </a:rPr>
              <a:t> </a:t>
            </a:r>
            <a:r>
              <a:rPr sz="1400" b="1" spc="-10">
                <a:solidFill>
                  <a:srgbClr val="FF9900"/>
                </a:solidFill>
                <a:latin typeface="Courier New"/>
                <a:cs typeface="Courier New"/>
              </a:rPr>
              <a:t>Router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9900"/>
                </a:solidFill>
                <a:latin typeface="Courier New"/>
                <a:cs typeface="Courier New"/>
              </a:rPr>
              <a:t>24.0.0.2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9900"/>
                </a:solidFill>
                <a:latin typeface="Courier New"/>
                <a:cs typeface="Courier New"/>
              </a:rPr>
              <a:t>34.0.0.3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9900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10">
                <a:solidFill>
                  <a:srgbClr val="FF9900"/>
                </a:solidFill>
                <a:latin typeface="Courier New"/>
                <a:cs typeface="Courier New"/>
              </a:rPr>
              <a:t>34.0.0.4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941190" y="4568190"/>
            <a:ext cx="34607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Age 201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41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35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 spc="-25">
                <a:solidFill>
                  <a:srgbClr val="FFFFFF"/>
                </a:solidFill>
                <a:latin typeface="Courier New"/>
                <a:cs typeface="Courier New"/>
              </a:rPr>
              <a:t>35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5217033" y="4568190"/>
            <a:ext cx="204914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  <a:tabLst>
                <a:tab pos="1183005" algn="l"/>
              </a:tabLst>
            </a:pPr>
            <a:r>
              <a:rPr sz="1400" spc="-20">
                <a:solidFill>
                  <a:srgbClr val="FFFFFF"/>
                </a:solidFill>
                <a:latin typeface="Courier New"/>
                <a:cs typeface="Courier New"/>
              </a:rPr>
              <a:t>Seq#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	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Checksum </a:t>
            </a: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0x005C89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0x003598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0x00278C</a:t>
            </a:r>
            <a:endParaRPr sz="14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sz="1400">
                <a:solidFill>
                  <a:srgbClr val="FFFFFF"/>
                </a:solidFill>
                <a:latin typeface="Courier New"/>
                <a:cs typeface="Courier New"/>
              </a:rPr>
              <a:t>0x80000005</a:t>
            </a:r>
            <a:r>
              <a:rPr sz="1400" spc="-7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1400" spc="-10">
                <a:solidFill>
                  <a:srgbClr val="FFFFFF"/>
                </a:solidFill>
                <a:latin typeface="Courier New"/>
                <a:cs typeface="Courier New"/>
              </a:rPr>
              <a:t>0x00217D</a:t>
            </a:r>
            <a:endParaRPr sz="1400">
              <a:latin typeface="Courier New"/>
              <a:cs typeface="Courier New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6156325" y="1557400"/>
            <a:ext cx="1656080" cy="430530"/>
          </a:xfrm>
          <a:custGeom>
            <a:avLst/>
            <a:gdLst/>
            <a:ahLst/>
            <a:cxnLst/>
            <a:rect l="l" t="t" r="r" b="b"/>
            <a:pathLst>
              <a:path w="1656079" h="430530">
                <a:moveTo>
                  <a:pt x="0" y="0"/>
                </a:moveTo>
                <a:lnTo>
                  <a:pt x="275971" y="0"/>
                </a:lnTo>
                <a:lnTo>
                  <a:pt x="689864" y="0"/>
                </a:lnTo>
                <a:lnTo>
                  <a:pt x="1655826" y="0"/>
                </a:lnTo>
                <a:lnTo>
                  <a:pt x="1655826" y="167512"/>
                </a:lnTo>
                <a:lnTo>
                  <a:pt x="1655826" y="239395"/>
                </a:lnTo>
                <a:lnTo>
                  <a:pt x="1655826" y="287274"/>
                </a:lnTo>
                <a:lnTo>
                  <a:pt x="689864" y="287274"/>
                </a:lnTo>
                <a:lnTo>
                  <a:pt x="103124" y="430149"/>
                </a:lnTo>
                <a:lnTo>
                  <a:pt x="275971" y="287274"/>
                </a:lnTo>
                <a:lnTo>
                  <a:pt x="0" y="287274"/>
                </a:lnTo>
                <a:lnTo>
                  <a:pt x="0" y="239395"/>
                </a:lnTo>
                <a:lnTo>
                  <a:pt x="0" y="167512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6229858" y="1549653"/>
            <a:ext cx="15093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FF0000"/>
                </a:solidFill>
                <a:latin typeface="Arial"/>
                <a:cs typeface="Arial"/>
              </a:rPr>
              <a:t>Mon</a:t>
            </a:r>
            <a:r>
              <a:rPr sz="1400" spc="-3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0000"/>
                </a:solidFill>
                <a:latin typeface="Arial"/>
                <a:cs typeface="Arial"/>
              </a:rPr>
              <a:t>n°</a:t>
            </a:r>
            <a:r>
              <a:rPr sz="14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0000"/>
                </a:solidFill>
                <a:latin typeface="Arial"/>
                <a:cs typeface="Arial"/>
              </a:rPr>
              <a:t>de</a:t>
            </a:r>
            <a:r>
              <a:rPr sz="1400" spc="-2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0000"/>
                </a:solidFill>
                <a:latin typeface="Arial"/>
                <a:cs typeface="Arial"/>
              </a:rPr>
              <a:t>process</a:t>
            </a:r>
            <a:endParaRPr sz="1400">
              <a:latin typeface="Arial"/>
              <a:cs typeface="Arial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3995801" y="1341500"/>
            <a:ext cx="1656080" cy="655955"/>
          </a:xfrm>
          <a:custGeom>
            <a:avLst/>
            <a:gdLst/>
            <a:ahLst/>
            <a:cxnLst/>
            <a:rect l="l" t="t" r="r" b="b"/>
            <a:pathLst>
              <a:path w="1656079" h="655955">
                <a:moveTo>
                  <a:pt x="0" y="0"/>
                </a:moveTo>
                <a:lnTo>
                  <a:pt x="275844" y="0"/>
                </a:lnTo>
                <a:lnTo>
                  <a:pt x="689863" y="0"/>
                </a:lnTo>
                <a:lnTo>
                  <a:pt x="1655699" y="0"/>
                </a:lnTo>
                <a:lnTo>
                  <a:pt x="1655699" y="167512"/>
                </a:lnTo>
                <a:lnTo>
                  <a:pt x="1655699" y="239395"/>
                </a:lnTo>
                <a:lnTo>
                  <a:pt x="1655699" y="287274"/>
                </a:lnTo>
                <a:lnTo>
                  <a:pt x="689863" y="287274"/>
                </a:lnTo>
                <a:lnTo>
                  <a:pt x="193675" y="655574"/>
                </a:lnTo>
                <a:lnTo>
                  <a:pt x="275844" y="287274"/>
                </a:lnTo>
                <a:lnTo>
                  <a:pt x="0" y="287274"/>
                </a:lnTo>
                <a:lnTo>
                  <a:pt x="0" y="239395"/>
                </a:lnTo>
                <a:lnTo>
                  <a:pt x="0" y="167512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33CC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4228846" y="1333881"/>
            <a:ext cx="11931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33CC33"/>
                </a:solidFill>
                <a:latin typeface="Arial"/>
                <a:cs typeface="Arial"/>
              </a:rPr>
              <a:t>Mon</a:t>
            </a:r>
            <a:r>
              <a:rPr sz="1400" spc="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33CC33"/>
                </a:solidFill>
                <a:latin typeface="Arial"/>
                <a:cs typeface="Arial"/>
              </a:rPr>
              <a:t>Router-</a:t>
            </a:r>
            <a:r>
              <a:rPr sz="1400" spc="-25">
                <a:solidFill>
                  <a:srgbClr val="33CC33"/>
                </a:solidFill>
                <a:latin typeface="Arial"/>
                <a:cs typeface="Arial"/>
              </a:rPr>
              <a:t>ID</a:t>
            </a:r>
            <a:endParaRPr sz="14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0" y="2276475"/>
            <a:ext cx="2186305" cy="609600"/>
          </a:xfrm>
          <a:custGeom>
            <a:avLst/>
            <a:gdLst/>
            <a:ahLst/>
            <a:cxnLst/>
            <a:rect l="l" t="t" r="r" b="b"/>
            <a:pathLst>
              <a:path w="2186305" h="609600">
                <a:moveTo>
                  <a:pt x="0" y="0"/>
                </a:moveTo>
                <a:lnTo>
                  <a:pt x="1070508" y="0"/>
                </a:lnTo>
                <a:lnTo>
                  <a:pt x="1529334" y="0"/>
                </a:lnTo>
                <a:lnTo>
                  <a:pt x="1835150" y="0"/>
                </a:lnTo>
                <a:lnTo>
                  <a:pt x="1835150" y="251840"/>
                </a:lnTo>
                <a:lnTo>
                  <a:pt x="1835150" y="359790"/>
                </a:lnTo>
                <a:lnTo>
                  <a:pt x="1835150" y="431800"/>
                </a:lnTo>
                <a:lnTo>
                  <a:pt x="1529334" y="431800"/>
                </a:lnTo>
                <a:lnTo>
                  <a:pt x="2185924" y="609600"/>
                </a:lnTo>
                <a:lnTo>
                  <a:pt x="1070508" y="431800"/>
                </a:lnTo>
                <a:lnTo>
                  <a:pt x="0" y="431800"/>
                </a:lnTo>
                <a:lnTo>
                  <a:pt x="0" y="359790"/>
                </a:lnTo>
                <a:lnTo>
                  <a:pt x="0" y="25184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9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66243" y="2268982"/>
            <a:ext cx="169989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3815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Les</a:t>
            </a:r>
            <a:r>
              <a:rPr sz="1400" spc="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9900"/>
                </a:solidFill>
                <a:latin typeface="Arial"/>
                <a:cs typeface="Arial"/>
              </a:rPr>
              <a:t>Router-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ID</a:t>
            </a:r>
            <a:r>
              <a:rPr sz="1400" spc="-30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des</a:t>
            </a:r>
            <a:r>
              <a:rPr sz="1400" spc="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 spc="-50">
                <a:solidFill>
                  <a:srgbClr val="FF9900"/>
                </a:solidFill>
                <a:latin typeface="Arial"/>
                <a:cs typeface="Arial"/>
              </a:rPr>
              <a:t>4 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routeurs</a:t>
            </a:r>
            <a:r>
              <a:rPr sz="1400" spc="-5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de</a:t>
            </a:r>
            <a:r>
              <a:rPr sz="1400" spc="-10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cette</a:t>
            </a:r>
            <a:r>
              <a:rPr sz="1400" spc="-4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 spc="-20">
                <a:solidFill>
                  <a:srgbClr val="FF9900"/>
                </a:solidFill>
                <a:latin typeface="Arial"/>
                <a:cs typeface="Arial"/>
              </a:rPr>
              <a:t>aire</a:t>
            </a:r>
            <a:endParaRPr sz="1400">
              <a:latin typeface="Arial"/>
              <a:cs typeface="Arial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5103876" y="2133600"/>
            <a:ext cx="3500754" cy="443230"/>
          </a:xfrm>
          <a:custGeom>
            <a:avLst/>
            <a:gdLst/>
            <a:ahLst/>
            <a:cxnLst/>
            <a:rect l="l" t="t" r="r" b="b"/>
            <a:pathLst>
              <a:path w="3500754" h="443230">
                <a:moveTo>
                  <a:pt x="1844675" y="0"/>
                </a:moveTo>
                <a:lnTo>
                  <a:pt x="2120519" y="0"/>
                </a:lnTo>
                <a:lnTo>
                  <a:pt x="2534539" y="0"/>
                </a:lnTo>
                <a:lnTo>
                  <a:pt x="3500374" y="0"/>
                </a:lnTo>
                <a:lnTo>
                  <a:pt x="3500374" y="167639"/>
                </a:lnTo>
                <a:lnTo>
                  <a:pt x="3500374" y="239395"/>
                </a:lnTo>
                <a:lnTo>
                  <a:pt x="3500374" y="287274"/>
                </a:lnTo>
                <a:lnTo>
                  <a:pt x="2534539" y="287274"/>
                </a:lnTo>
                <a:lnTo>
                  <a:pt x="2120519" y="287274"/>
                </a:lnTo>
                <a:lnTo>
                  <a:pt x="1844675" y="287274"/>
                </a:lnTo>
                <a:lnTo>
                  <a:pt x="1844675" y="239395"/>
                </a:lnTo>
                <a:lnTo>
                  <a:pt x="0" y="442975"/>
                </a:lnTo>
                <a:lnTo>
                  <a:pt x="1844675" y="167639"/>
                </a:lnTo>
                <a:lnTo>
                  <a:pt x="1844675" y="0"/>
                </a:lnTo>
                <a:close/>
              </a:path>
            </a:pathLst>
          </a:custGeom>
          <a:ln w="952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7005319" y="2126107"/>
            <a:ext cx="15443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sz="1400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00"/>
                </a:solidFill>
                <a:latin typeface="Arial"/>
                <a:cs typeface="Arial"/>
              </a:rPr>
              <a:t>numéro</a:t>
            </a:r>
            <a:r>
              <a:rPr sz="1400" spc="-4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140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FF00"/>
                </a:solidFill>
                <a:latin typeface="Arial"/>
                <a:cs typeface="Arial"/>
              </a:rPr>
              <a:t>l’aire</a:t>
            </a:r>
            <a:endParaRPr sz="1400">
              <a:latin typeface="Arial"/>
              <a:cs typeface="Arial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1476375" y="5165725"/>
            <a:ext cx="1367155" cy="1503680"/>
          </a:xfrm>
          <a:custGeom>
            <a:avLst/>
            <a:gdLst/>
            <a:ahLst/>
            <a:cxnLst/>
            <a:rect l="l" t="t" r="r" b="b"/>
            <a:pathLst>
              <a:path w="1367155" h="1503679">
                <a:moveTo>
                  <a:pt x="0" y="1071562"/>
                </a:moveTo>
                <a:lnTo>
                  <a:pt x="227837" y="1071562"/>
                </a:lnTo>
                <a:lnTo>
                  <a:pt x="133350" y="0"/>
                </a:lnTo>
                <a:lnTo>
                  <a:pt x="569468" y="1071562"/>
                </a:lnTo>
                <a:lnTo>
                  <a:pt x="1366901" y="1071562"/>
                </a:lnTo>
                <a:lnTo>
                  <a:pt x="1366901" y="1143533"/>
                </a:lnTo>
                <a:lnTo>
                  <a:pt x="1366901" y="1251483"/>
                </a:lnTo>
                <a:lnTo>
                  <a:pt x="1366901" y="1503362"/>
                </a:lnTo>
                <a:lnTo>
                  <a:pt x="569468" y="1503362"/>
                </a:lnTo>
                <a:lnTo>
                  <a:pt x="227837" y="1503362"/>
                </a:lnTo>
                <a:lnTo>
                  <a:pt x="0" y="1503362"/>
                </a:lnTo>
                <a:lnTo>
                  <a:pt x="0" y="1251483"/>
                </a:lnTo>
                <a:lnTo>
                  <a:pt x="0" y="1143533"/>
                </a:lnTo>
                <a:lnTo>
                  <a:pt x="0" y="1071562"/>
                </a:lnTo>
                <a:close/>
              </a:path>
            </a:pathLst>
          </a:custGeom>
          <a:ln w="9525">
            <a:solidFill>
              <a:srgbClr val="CCE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1589024" y="6230823"/>
            <a:ext cx="11436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marR="5080" indent="-17272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CCEBFF"/>
                </a:solidFill>
                <a:latin typeface="Arial"/>
                <a:cs typeface="Arial"/>
              </a:rPr>
              <a:t>Les</a:t>
            </a:r>
            <a:r>
              <a:rPr sz="1400" spc="-15">
                <a:solidFill>
                  <a:srgbClr val="CCEBFF"/>
                </a:solidFill>
                <a:latin typeface="Arial"/>
                <a:cs typeface="Arial"/>
              </a:rPr>
              <a:t> </a:t>
            </a:r>
            <a:r>
              <a:rPr sz="1400">
                <a:solidFill>
                  <a:srgbClr val="CCEBFF"/>
                </a:solidFill>
                <a:latin typeface="Arial"/>
                <a:cs typeface="Arial"/>
              </a:rPr>
              <a:t>4</a:t>
            </a:r>
            <a:r>
              <a:rPr sz="1400" spc="-10">
                <a:solidFill>
                  <a:srgbClr val="CCEBFF"/>
                </a:solidFill>
                <a:latin typeface="Arial"/>
                <a:cs typeface="Arial"/>
              </a:rPr>
              <a:t> réseaux annoncés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88" name="object 88"/>
          <p:cNvGrpSpPr/>
          <p:nvPr/>
        </p:nvGrpSpPr>
        <p:grpSpPr>
          <a:xfrm>
            <a:off x="1355725" y="4498975"/>
            <a:ext cx="3653154" cy="2174875"/>
            <a:chOff x="1355725" y="4498975"/>
            <a:chExt cx="3653154" cy="2174875"/>
          </a:xfrm>
        </p:grpSpPr>
        <p:sp>
          <p:nvSpPr>
            <p:cNvPr id="89" name="object 89"/>
            <p:cNvSpPr/>
            <p:nvPr/>
          </p:nvSpPr>
          <p:spPr>
            <a:xfrm>
              <a:off x="1365250" y="4508500"/>
              <a:ext cx="215900" cy="1295400"/>
            </a:xfrm>
            <a:custGeom>
              <a:avLst/>
              <a:gdLst/>
              <a:ahLst/>
              <a:cxnLst/>
              <a:rect l="l" t="t" r="r" b="b"/>
              <a:pathLst>
                <a:path w="215900" h="1295400">
                  <a:moveTo>
                    <a:pt x="0" y="0"/>
                  </a:moveTo>
                  <a:lnTo>
                    <a:pt x="41995" y="8491"/>
                  </a:lnTo>
                  <a:lnTo>
                    <a:pt x="76311" y="31638"/>
                  </a:lnTo>
                  <a:lnTo>
                    <a:pt x="99458" y="65954"/>
                  </a:lnTo>
                  <a:lnTo>
                    <a:pt x="107950" y="107950"/>
                  </a:lnTo>
                  <a:lnTo>
                    <a:pt x="107950" y="539750"/>
                  </a:lnTo>
                  <a:lnTo>
                    <a:pt x="116441" y="581745"/>
                  </a:lnTo>
                  <a:lnTo>
                    <a:pt x="139588" y="616061"/>
                  </a:lnTo>
                  <a:lnTo>
                    <a:pt x="173904" y="639208"/>
                  </a:lnTo>
                  <a:lnTo>
                    <a:pt x="215900" y="647700"/>
                  </a:lnTo>
                  <a:lnTo>
                    <a:pt x="173904" y="656191"/>
                  </a:lnTo>
                  <a:lnTo>
                    <a:pt x="139588" y="679338"/>
                  </a:lnTo>
                  <a:lnTo>
                    <a:pt x="116441" y="713654"/>
                  </a:lnTo>
                  <a:lnTo>
                    <a:pt x="107950" y="755650"/>
                  </a:lnTo>
                  <a:lnTo>
                    <a:pt x="107950" y="1187450"/>
                  </a:lnTo>
                  <a:lnTo>
                    <a:pt x="99458" y="1229466"/>
                  </a:lnTo>
                  <a:lnTo>
                    <a:pt x="76311" y="1263780"/>
                  </a:lnTo>
                  <a:lnTo>
                    <a:pt x="41995" y="1286916"/>
                  </a:lnTo>
                  <a:lnTo>
                    <a:pt x="0" y="1295400"/>
                  </a:lnTo>
                </a:path>
              </a:pathLst>
            </a:custGeom>
            <a:ln w="19050">
              <a:solidFill>
                <a:srgbClr val="CCEB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478148" y="5151373"/>
              <a:ext cx="1525905" cy="1518285"/>
            </a:xfrm>
            <a:custGeom>
              <a:avLst/>
              <a:gdLst/>
              <a:ahLst/>
              <a:cxnLst/>
              <a:rect l="l" t="t" r="r" b="b"/>
              <a:pathLst>
                <a:path w="1525904" h="1518284">
                  <a:moveTo>
                    <a:pt x="85851" y="1085913"/>
                  </a:moveTo>
                  <a:lnTo>
                    <a:pt x="325754" y="1085913"/>
                  </a:lnTo>
                  <a:lnTo>
                    <a:pt x="0" y="0"/>
                  </a:lnTo>
                  <a:lnTo>
                    <a:pt x="685673" y="1085913"/>
                  </a:lnTo>
                  <a:lnTo>
                    <a:pt x="1525651" y="1085913"/>
                  </a:lnTo>
                  <a:lnTo>
                    <a:pt x="1525651" y="1157884"/>
                  </a:lnTo>
                  <a:lnTo>
                    <a:pt x="1525651" y="1265834"/>
                  </a:lnTo>
                  <a:lnTo>
                    <a:pt x="1525651" y="1517713"/>
                  </a:lnTo>
                  <a:lnTo>
                    <a:pt x="685673" y="1517713"/>
                  </a:lnTo>
                  <a:lnTo>
                    <a:pt x="325754" y="1517713"/>
                  </a:lnTo>
                  <a:lnTo>
                    <a:pt x="85851" y="1517713"/>
                  </a:lnTo>
                  <a:lnTo>
                    <a:pt x="85851" y="1265834"/>
                  </a:lnTo>
                  <a:lnTo>
                    <a:pt x="85851" y="1157884"/>
                  </a:lnTo>
                  <a:lnTo>
                    <a:pt x="85851" y="1085913"/>
                  </a:lnTo>
                  <a:close/>
                </a:path>
              </a:pathLst>
            </a:custGeom>
            <a:ln w="9525">
              <a:solidFill>
                <a:srgbClr val="FF99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3718052" y="6230823"/>
            <a:ext cx="113411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Les</a:t>
            </a:r>
            <a:r>
              <a:rPr sz="1400" spc="4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9900"/>
                </a:solidFill>
                <a:latin typeface="Arial"/>
                <a:cs typeface="Arial"/>
              </a:rPr>
              <a:t>Router-</a:t>
            </a:r>
            <a:r>
              <a:rPr sz="1400" spc="-25">
                <a:solidFill>
                  <a:srgbClr val="FF9900"/>
                </a:solidFill>
                <a:latin typeface="Arial"/>
                <a:cs typeface="Arial"/>
              </a:rPr>
              <a:t>ID </a:t>
            </a:r>
            <a:r>
              <a:rPr sz="1400">
                <a:solidFill>
                  <a:srgbClr val="FF9900"/>
                </a:solidFill>
                <a:latin typeface="Arial"/>
                <a:cs typeface="Arial"/>
              </a:rPr>
              <a:t>des</a:t>
            </a:r>
            <a:r>
              <a:rPr sz="1400" spc="-25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1400" spc="-10">
                <a:solidFill>
                  <a:srgbClr val="FF9900"/>
                </a:solidFill>
                <a:latin typeface="Arial"/>
                <a:cs typeface="Arial"/>
              </a:rPr>
              <a:t>annonces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3232150" y="4508500"/>
            <a:ext cx="215900" cy="1295400"/>
          </a:xfrm>
          <a:custGeom>
            <a:avLst/>
            <a:gdLst/>
            <a:ahLst/>
            <a:cxnLst/>
            <a:rect l="l" t="t" r="r" b="b"/>
            <a:pathLst>
              <a:path w="215900" h="1295400">
                <a:moveTo>
                  <a:pt x="0" y="0"/>
                </a:moveTo>
                <a:lnTo>
                  <a:pt x="41995" y="8491"/>
                </a:lnTo>
                <a:lnTo>
                  <a:pt x="76311" y="31638"/>
                </a:lnTo>
                <a:lnTo>
                  <a:pt x="99458" y="65954"/>
                </a:lnTo>
                <a:lnTo>
                  <a:pt x="107950" y="107950"/>
                </a:lnTo>
                <a:lnTo>
                  <a:pt x="107950" y="539750"/>
                </a:lnTo>
                <a:lnTo>
                  <a:pt x="116441" y="581745"/>
                </a:lnTo>
                <a:lnTo>
                  <a:pt x="139588" y="616061"/>
                </a:lnTo>
                <a:lnTo>
                  <a:pt x="173904" y="639208"/>
                </a:lnTo>
                <a:lnTo>
                  <a:pt x="215900" y="647700"/>
                </a:lnTo>
                <a:lnTo>
                  <a:pt x="173904" y="656191"/>
                </a:lnTo>
                <a:lnTo>
                  <a:pt x="139588" y="679338"/>
                </a:lnTo>
                <a:lnTo>
                  <a:pt x="116441" y="713654"/>
                </a:lnTo>
                <a:lnTo>
                  <a:pt x="107950" y="755650"/>
                </a:lnTo>
                <a:lnTo>
                  <a:pt x="107950" y="1187450"/>
                </a:lnTo>
                <a:lnTo>
                  <a:pt x="99458" y="1229466"/>
                </a:lnTo>
                <a:lnTo>
                  <a:pt x="76311" y="1263780"/>
                </a:lnTo>
                <a:lnTo>
                  <a:pt x="41995" y="1286916"/>
                </a:lnTo>
                <a:lnTo>
                  <a:pt x="0" y="1295400"/>
                </a:lnTo>
              </a:path>
            </a:pathLst>
          </a:custGeom>
          <a:ln w="19050">
            <a:solidFill>
              <a:srgbClr val="FF9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371088" y="335279"/>
            <a:ext cx="243840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12135">
              <a:lnSpc>
                <a:spcPct val="100000"/>
              </a:lnSpc>
              <a:spcBef>
                <a:spcPts val="105"/>
              </a:spcBef>
            </a:pPr>
            <a:r>
              <a:rPr spc="-10"/>
              <a:t>Timers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39495" y="1514855"/>
            <a:ext cx="7672070" cy="1877695"/>
            <a:chOff x="539495" y="1514855"/>
            <a:chExt cx="7672070" cy="1877695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1749551"/>
              <a:ext cx="327660" cy="3337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8555" y="1514855"/>
              <a:ext cx="7437120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8555" y="2002536"/>
              <a:ext cx="7572756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38555" y="2490216"/>
              <a:ext cx="1869948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083307" y="2490216"/>
              <a:ext cx="1754123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300984" y="2490216"/>
              <a:ext cx="2365248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129784" y="2490216"/>
              <a:ext cx="649224" cy="9022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8639" y="1758695"/>
              <a:ext cx="278891" cy="284988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39495" y="3660647"/>
            <a:ext cx="8167370" cy="1877695"/>
            <a:chOff x="539495" y="3660647"/>
            <a:chExt cx="8167370" cy="1877695"/>
          </a:xfrm>
        </p:grpSpPr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39495" y="3895343"/>
              <a:ext cx="327660" cy="33375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38555" y="3660647"/>
              <a:ext cx="2069592" cy="90220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71700" y="3660647"/>
              <a:ext cx="1304544" cy="90220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052572" y="3660647"/>
              <a:ext cx="4753356" cy="90220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38555" y="4148327"/>
              <a:ext cx="1754124" cy="9022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856231" y="4148327"/>
              <a:ext cx="3153156" cy="9022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472940" y="4148327"/>
              <a:ext cx="4233671" cy="90220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38555" y="4636007"/>
              <a:ext cx="7664196" cy="9022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48639" y="3904487"/>
              <a:ext cx="278891" cy="284988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878839" y="1621358"/>
            <a:ext cx="7446009" cy="36360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498475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Tant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qu’il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n’y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modification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topologie,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je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n’envoie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paquets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HELLO</a:t>
            </a:r>
            <a:r>
              <a:rPr sz="3200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66"/>
                </a:solidFill>
                <a:latin typeface="Arial"/>
                <a:cs typeface="Arial"/>
              </a:rPr>
              <a:t>les</a:t>
            </a:r>
            <a:r>
              <a:rPr sz="3200" spc="-2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66"/>
                </a:solidFill>
                <a:latin typeface="Arial"/>
                <a:cs typeface="Arial"/>
              </a:rPr>
              <a:t>10</a:t>
            </a:r>
            <a:r>
              <a:rPr sz="3200" spc="-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66"/>
                </a:solidFill>
                <a:latin typeface="Arial"/>
                <a:cs typeface="Arial"/>
              </a:rPr>
              <a:t>sec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695"/>
              </a:spcBef>
            </a:pPr>
            <a:endParaRPr sz="32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LSA</a:t>
            </a:r>
            <a:r>
              <a:rPr sz="3200" spc="-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également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renvoyé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toutes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66"/>
                </a:solidFill>
                <a:latin typeface="Arial"/>
                <a:cs typeface="Arial"/>
              </a:rPr>
              <a:t>les</a:t>
            </a:r>
            <a:r>
              <a:rPr sz="32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66"/>
                </a:solidFill>
                <a:latin typeface="Arial"/>
                <a:cs typeface="Arial"/>
              </a:rPr>
              <a:t>30</a:t>
            </a:r>
            <a:r>
              <a:rPr sz="3200" spc="-5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66"/>
                </a:solidFill>
                <a:latin typeface="Arial"/>
                <a:cs typeface="Arial"/>
              </a:rPr>
              <a:t>minutes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meilleure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synchronisation</a:t>
            </a:r>
            <a:r>
              <a:rPr sz="3200" spc="-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bases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données.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78</a:t>
            </a:fld>
            <a:endParaRPr spc="-25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12592" y="3800855"/>
            <a:ext cx="2746248" cy="90220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54146" y="3907916"/>
            <a:ext cx="22371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L’algorithme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79</a:t>
            </a:fld>
            <a:endParaRPr spc="-25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297173" y="4224273"/>
              <a:ext cx="247650" cy="1333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676525" y="4535550"/>
              <a:ext cx="247650" cy="14287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538473" y="4905374"/>
              <a:ext cx="266700" cy="150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410956" y="6419088"/>
            <a:ext cx="295655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21507" y="335279"/>
            <a:ext cx="3337560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62555">
              <a:lnSpc>
                <a:spcPct val="100000"/>
              </a:lnSpc>
              <a:spcBef>
                <a:spcPts val="105"/>
              </a:spcBef>
            </a:pPr>
            <a:r>
              <a:t>Exercice</a:t>
            </a:r>
            <a:r>
              <a:rPr spc="-30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539495" y="1514855"/>
            <a:ext cx="7268209" cy="902335"/>
            <a:chOff x="539495" y="1514855"/>
            <a:chExt cx="7268209" cy="902335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539495" y="1749551"/>
              <a:ext cx="327660" cy="333756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638555" y="1514855"/>
              <a:ext cx="3874008" cy="902208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976116" y="1514855"/>
              <a:ext cx="1868424" cy="902208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417819" y="1514855"/>
              <a:ext cx="2389631" cy="902208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48639" y="1758695"/>
              <a:ext cx="278891" cy="284988"/>
            </a:xfrm>
            <a:prstGeom prst="rect">
              <a:avLst/>
            </a:prstGeom>
          </p:spPr>
        </p:pic>
      </p:grpSp>
      <p:sp>
        <p:nvSpPr>
          <p:cNvPr id="228" name="object 228"/>
          <p:cNvSpPr txBox="1"/>
          <p:nvPr/>
        </p:nvSpPr>
        <p:spPr>
          <a:xfrm>
            <a:off x="878839" y="1621358"/>
            <a:ext cx="66592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somme</a:t>
            </a:r>
            <a:r>
              <a:rPr sz="32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coûts.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29" name="object 229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0" name="object 230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231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2" name="object 232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3" name="object 233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4" name="object 234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5" name="object 235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6" name="object 236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7" name="object 237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8" name="object 238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42163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2816098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5589778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8180958" y="3080385"/>
            <a:ext cx="7785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245" name="object 245"/>
          <p:cNvGrpSpPr/>
          <p:nvPr/>
        </p:nvGrpSpPr>
        <p:grpSpPr>
          <a:xfrm>
            <a:off x="269747" y="3927347"/>
            <a:ext cx="2108200" cy="1445260"/>
            <a:chOff x="269747" y="3927347"/>
            <a:chExt cx="2108200" cy="1445260"/>
          </a:xfrm>
        </p:grpSpPr>
        <p:pic>
          <p:nvPicPr>
            <p:cNvPr id="246" name="object 246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7" name="object 247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4750307"/>
              <a:ext cx="303275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4750307"/>
              <a:ext cx="252983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2026920" y="5024627"/>
              <a:ext cx="303275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119883" y="5024627"/>
              <a:ext cx="252983" cy="347472"/>
            </a:xfrm>
            <a:prstGeom prst="rect">
              <a:avLst/>
            </a:prstGeom>
          </p:spPr>
        </p:pic>
      </p:grpSp>
      <p:graphicFrame>
        <p:nvGraphicFramePr>
          <p:cNvPr id="262" name="object 262"/>
          <p:cNvGraphicFramePr>
            <a:graphicFrameLocks noGrp="1"/>
          </p:cNvGraphicFramePr>
          <p:nvPr/>
        </p:nvGraphicFramePr>
        <p:xfrm>
          <a:off x="261937" y="3921188"/>
          <a:ext cx="2279650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3" name="object 263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4" name="object 264"/>
          <p:cNvGrpSpPr/>
          <p:nvPr/>
        </p:nvGrpSpPr>
        <p:grpSpPr>
          <a:xfrm>
            <a:off x="4712208" y="5369052"/>
            <a:ext cx="763905" cy="622300"/>
            <a:chOff x="4712208" y="5369052"/>
            <a:chExt cx="763905" cy="622300"/>
          </a:xfrm>
        </p:grpSpPr>
        <p:pic>
          <p:nvPicPr>
            <p:cNvPr id="265" name="object 265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66" name="object 266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67" name="object 267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5643372"/>
              <a:ext cx="303275" cy="347472"/>
            </a:xfrm>
            <a:prstGeom prst="rect">
              <a:avLst/>
            </a:prstGeom>
          </p:spPr>
        </p:pic>
        <p:pic>
          <p:nvPicPr>
            <p:cNvPr id="268" name="object 268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69" name="object 269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0" name="object 270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76" name="object 276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77" name="object 277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79" name="object 279"/>
          <p:cNvGrpSpPr/>
          <p:nvPr/>
        </p:nvGrpSpPr>
        <p:grpSpPr>
          <a:xfrm>
            <a:off x="4712208" y="6466332"/>
            <a:ext cx="759460" cy="347980"/>
            <a:chOff x="4712208" y="6466332"/>
            <a:chExt cx="759460" cy="347980"/>
          </a:xfrm>
        </p:grpSpPr>
        <p:pic>
          <p:nvPicPr>
            <p:cNvPr id="280" name="object 280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5125212" y="6466332"/>
              <a:ext cx="303275" cy="347472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5218176" y="6466332"/>
              <a:ext cx="252984" cy="347472"/>
            </a:xfrm>
            <a:prstGeom prst="rect">
              <a:avLst/>
            </a:prstGeom>
          </p:spPr>
        </p:pic>
      </p:grpSp>
      <p:graphicFrame>
        <p:nvGraphicFramePr>
          <p:cNvPr id="283" name="object 283"/>
          <p:cNvGraphicFramePr>
            <a:graphicFrameLocks noGrp="1"/>
          </p:cNvGraphicFramePr>
          <p:nvPr/>
        </p:nvGraphicFramePr>
        <p:xfrm>
          <a:off x="3262312" y="5362638"/>
          <a:ext cx="2449195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?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4" name="object 284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</a:t>
            </a:fld>
            <a:endParaRPr spc="-25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455164" y="335279"/>
            <a:ext cx="427177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5830">
              <a:lnSpc>
                <a:spcPct val="100000"/>
              </a:lnSpc>
              <a:spcBef>
                <a:spcPts val="105"/>
              </a:spcBef>
            </a:pPr>
            <a:r>
              <a:t>TROIS </a:t>
            </a:r>
            <a:r>
              <a:rPr spc="-10"/>
              <a:t>étapes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28625" y="1531619"/>
            <a:ext cx="8286750" cy="4878705"/>
            <a:chOff x="428625" y="1531619"/>
            <a:chExt cx="8286750" cy="4878705"/>
          </a:xfrm>
        </p:grpSpPr>
        <p:sp>
          <p:nvSpPr>
            <p:cNvPr id="17" name="object 17"/>
            <p:cNvSpPr/>
            <p:nvPr/>
          </p:nvSpPr>
          <p:spPr>
            <a:xfrm>
              <a:off x="5943600" y="2133600"/>
              <a:ext cx="2743200" cy="4248150"/>
            </a:xfrm>
            <a:custGeom>
              <a:avLst/>
              <a:gdLst/>
              <a:ahLst/>
              <a:cxnLst/>
              <a:rect l="l" t="t" r="r" b="b"/>
              <a:pathLst>
                <a:path w="2743200" h="4248150">
                  <a:moveTo>
                    <a:pt x="2743200" y="0"/>
                  </a:moveTo>
                  <a:lnTo>
                    <a:pt x="0" y="0"/>
                  </a:lnTo>
                  <a:lnTo>
                    <a:pt x="0" y="4248150"/>
                  </a:lnTo>
                  <a:lnTo>
                    <a:pt x="2743200" y="4248150"/>
                  </a:lnTo>
                  <a:lnTo>
                    <a:pt x="2743200" y="0"/>
                  </a:lnTo>
                  <a:close/>
                </a:path>
              </a:pathLst>
            </a:custGeom>
            <a:solidFill>
              <a:srgbClr val="FF99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2757487" y="0"/>
                  </a:moveTo>
                  <a:lnTo>
                    <a:pt x="2757487" y="4810061"/>
                  </a:lnTo>
                </a:path>
                <a:path w="8258175" h="4810125">
                  <a:moveTo>
                    <a:pt x="5500687" y="0"/>
                  </a:moveTo>
                  <a:lnTo>
                    <a:pt x="5500687" y="4810061"/>
                  </a:lnTo>
                </a:path>
                <a:path w="8258175" h="4810125">
                  <a:moveTo>
                    <a:pt x="0" y="547624"/>
                  </a:moveTo>
                  <a:lnTo>
                    <a:pt x="8258111" y="547624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42912" y="1585975"/>
              <a:ext cx="8258175" cy="4810125"/>
            </a:xfrm>
            <a:custGeom>
              <a:avLst/>
              <a:gdLst/>
              <a:ahLst/>
              <a:cxnLst/>
              <a:rect l="l" t="t" r="r" b="b"/>
              <a:pathLst>
                <a:path w="8258175" h="4810125">
                  <a:moveTo>
                    <a:pt x="14287" y="0"/>
                  </a:moveTo>
                  <a:lnTo>
                    <a:pt x="14287" y="4810061"/>
                  </a:lnTo>
                </a:path>
                <a:path w="8258175" h="4810125">
                  <a:moveTo>
                    <a:pt x="8243887" y="0"/>
                  </a:moveTo>
                  <a:lnTo>
                    <a:pt x="8243887" y="4810061"/>
                  </a:lnTo>
                </a:path>
                <a:path w="8258175" h="4810125">
                  <a:moveTo>
                    <a:pt x="0" y="14224"/>
                  </a:moveTo>
                  <a:lnTo>
                    <a:pt x="8258111" y="14224"/>
                  </a:lnTo>
                </a:path>
                <a:path w="8258175" h="4810125">
                  <a:moveTo>
                    <a:pt x="0" y="4795774"/>
                  </a:moveTo>
                  <a:lnTo>
                    <a:pt x="8258111" y="4795774"/>
                  </a:lnTo>
                </a:path>
              </a:pathLst>
            </a:custGeom>
            <a:ln w="285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1540" y="1531619"/>
              <a:ext cx="1903476" cy="78943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099210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634740" y="1531619"/>
            <a:ext cx="1903476" cy="789431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3842765" y="1624406"/>
            <a:ext cx="14585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377940" y="1531619"/>
            <a:ext cx="1903730" cy="789940"/>
            <a:chOff x="6377940" y="1531619"/>
            <a:chExt cx="1903730" cy="789940"/>
          </a:xfrm>
        </p:grpSpPr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377940" y="1531619"/>
              <a:ext cx="1705356" cy="78943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613904" y="1531619"/>
              <a:ext cx="667511" cy="789431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6586219" y="1624406"/>
            <a:ext cx="1459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ETAPE</a:t>
            </a:r>
            <a:r>
              <a:rPr sz="2800" spc="-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58723" y="2577083"/>
            <a:ext cx="2865120" cy="2070100"/>
            <a:chOff x="458723" y="2577083"/>
            <a:chExt cx="2865120" cy="2070100"/>
          </a:xfrm>
        </p:grpSpPr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06779" y="2577083"/>
              <a:ext cx="1872995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20140" y="3067811"/>
              <a:ext cx="1446275" cy="6857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58723" y="3003803"/>
              <a:ext cx="2865119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78179" y="3430523"/>
              <a:ext cx="1240536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49323" y="3430523"/>
              <a:ext cx="1559052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3272" y="3857244"/>
              <a:ext cx="1618488" cy="789432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66394" y="2670174"/>
            <a:ext cx="232283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i="1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i="1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Découvrir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tous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mes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voisins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directs.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112007" y="2577083"/>
            <a:ext cx="3046730" cy="2070100"/>
            <a:chOff x="3112007" y="2577083"/>
            <a:chExt cx="3046730" cy="2070100"/>
          </a:xfrm>
        </p:grpSpPr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649979" y="2577083"/>
              <a:ext cx="1676400" cy="78943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954523" y="2577083"/>
              <a:ext cx="665988" cy="78943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63339" y="3067811"/>
              <a:ext cx="1446276" cy="6857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340607" y="3003803"/>
              <a:ext cx="2589276" cy="7894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112007" y="3430523"/>
              <a:ext cx="2450592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193791" y="3430523"/>
              <a:ext cx="964691" cy="78943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756659" y="3857244"/>
              <a:ext cx="1658112" cy="78943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3320034" y="2670174"/>
            <a:ext cx="250380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Construire</a:t>
            </a:r>
            <a:r>
              <a:rPr sz="2800" spc="-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cartographie</a:t>
            </a:r>
            <a:r>
              <a:rPr sz="2800" spc="-12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réseau.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5955791" y="2577083"/>
            <a:ext cx="2845435" cy="3776979"/>
            <a:chOff x="5955791" y="2577083"/>
            <a:chExt cx="2845435" cy="3776979"/>
          </a:xfrm>
        </p:grpSpPr>
        <p:pic>
          <p:nvPicPr>
            <p:cNvPr id="46" name="object 4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393179" y="2577083"/>
              <a:ext cx="1676400" cy="78943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697723" y="2577083"/>
              <a:ext cx="665987" cy="78943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06539" y="3067811"/>
              <a:ext cx="1446276" cy="6857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233159" y="3003803"/>
              <a:ext cx="2292095" cy="78943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955791" y="3430523"/>
              <a:ext cx="2845308" cy="78943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292595" y="3857244"/>
              <a:ext cx="1261872" cy="78943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182611" y="3857244"/>
              <a:ext cx="1283207" cy="78943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400799" y="4283963"/>
              <a:ext cx="1955292" cy="78943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024371" y="4710683"/>
              <a:ext cx="2490216" cy="78943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045195" y="4710683"/>
              <a:ext cx="588264" cy="78943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550151" y="5137404"/>
              <a:ext cx="1658111" cy="78943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61175" y="5564123"/>
              <a:ext cx="1935479" cy="789432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6164071" y="2670174"/>
            <a:ext cx="230060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95"/>
              </a:spcBef>
            </a:pPr>
            <a:r>
              <a:rPr sz="2800" i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Objectif</a:t>
            </a:r>
            <a:r>
              <a:rPr sz="2800" i="1" u="sng" spc="-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2800" u="sng" spc="-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: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Décider</a:t>
            </a:r>
            <a:r>
              <a:rPr sz="2800" spc="-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25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chemin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6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33CC33"/>
                </a:solidFill>
                <a:latin typeface="Arial"/>
                <a:cs typeface="Arial"/>
              </a:rPr>
              <a:t>plus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court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atteindre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800" spc="-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FFFFFF"/>
                </a:solidFill>
                <a:latin typeface="Arial"/>
                <a:cs typeface="Arial"/>
              </a:rPr>
              <a:t>sous- réseau annoncé.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80</a:t>
            </a:fld>
            <a:endParaRPr spc="-25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293364" y="335279"/>
            <a:ext cx="2595372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34030">
              <a:lnSpc>
                <a:spcPct val="100000"/>
              </a:lnSpc>
              <a:spcBef>
                <a:spcPts val="105"/>
              </a:spcBef>
            </a:pPr>
            <a:r>
              <a:rPr spc="-10"/>
              <a:t>Dijkstra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88976" y="1466088"/>
            <a:ext cx="8667115" cy="1341120"/>
            <a:chOff x="188976" y="1466088"/>
            <a:chExt cx="8667115" cy="134112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1700784"/>
              <a:ext cx="327659" cy="3337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88036" y="1466088"/>
              <a:ext cx="5925312" cy="9022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676899" y="1466088"/>
              <a:ext cx="1327403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580631" y="1466088"/>
              <a:ext cx="762000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06183" y="1466088"/>
              <a:ext cx="2049779" cy="9022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88036" y="1905000"/>
              <a:ext cx="2275332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1709928"/>
              <a:ext cx="278892" cy="284988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88976" y="2977895"/>
            <a:ext cx="7828915" cy="1341120"/>
            <a:chOff x="188976" y="2977895"/>
            <a:chExt cx="7828915" cy="1341120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3212591"/>
              <a:ext cx="327659" cy="33375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88036" y="2977895"/>
              <a:ext cx="2545080" cy="90220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407920" y="2977895"/>
              <a:ext cx="5609844" cy="90220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8036" y="3416807"/>
              <a:ext cx="6693408" cy="90220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3221735"/>
              <a:ext cx="278892" cy="284988"/>
            </a:xfrm>
            <a:prstGeom prst="rect">
              <a:avLst/>
            </a:prstGeom>
          </p:spPr>
        </p:pic>
      </p:grpSp>
      <p:grpSp>
        <p:nvGrpSpPr>
          <p:cNvPr id="30" name="object 30"/>
          <p:cNvGrpSpPr/>
          <p:nvPr/>
        </p:nvGrpSpPr>
        <p:grpSpPr>
          <a:xfrm>
            <a:off x="188976" y="4489703"/>
            <a:ext cx="8955405" cy="1341120"/>
            <a:chOff x="188976" y="4489703"/>
            <a:chExt cx="8955405" cy="1341120"/>
          </a:xfrm>
        </p:grpSpPr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4724399"/>
              <a:ext cx="327659" cy="33375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036" y="4489703"/>
              <a:ext cx="1868424" cy="90220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1264" y="4489703"/>
              <a:ext cx="7412736" cy="9022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88036" y="4928615"/>
              <a:ext cx="7168896" cy="9022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4733543"/>
              <a:ext cx="278892" cy="284988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529234" y="1572590"/>
            <a:ext cx="8303259" cy="397764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250190">
              <a:lnSpc>
                <a:spcPts val="3460"/>
              </a:lnSpc>
              <a:spcBef>
                <a:spcPts val="53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Egalement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appelé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algorithme</a:t>
            </a:r>
            <a:r>
              <a:rPr sz="32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SPF</a:t>
            </a:r>
            <a:r>
              <a:rPr sz="32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Shortest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Path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First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3200">
              <a:latin typeface="Arial"/>
              <a:cs typeface="Arial"/>
            </a:endParaRPr>
          </a:p>
          <a:p>
            <a:pPr marL="12700" marR="1198245">
              <a:lnSpc>
                <a:spcPts val="3460"/>
              </a:lnSpc>
              <a:spcBef>
                <a:spcPts val="5"/>
              </a:spcBef>
            </a:pPr>
            <a:r>
              <a:rPr sz="3200">
                <a:solidFill>
                  <a:srgbClr val="33CC33"/>
                </a:solidFill>
                <a:latin typeface="Arial"/>
                <a:cs typeface="Arial"/>
              </a:rPr>
              <a:t>Déterminer</a:t>
            </a:r>
            <a:r>
              <a:rPr sz="3200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court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atteindre</a:t>
            </a:r>
            <a:r>
              <a:rPr sz="32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réseau</a:t>
            </a:r>
            <a:r>
              <a:rPr sz="32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annoncé.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3200">
              <a:latin typeface="Arial"/>
              <a:cs typeface="Arial"/>
            </a:endParaRPr>
          </a:p>
          <a:p>
            <a:pPr marL="12700" marR="5080">
              <a:lnSpc>
                <a:spcPts val="3460"/>
              </a:lnSpc>
            </a:pP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Injecter</a:t>
            </a:r>
            <a:r>
              <a:rPr sz="3200" spc="-4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routage,</a:t>
            </a:r>
            <a:r>
              <a:rPr sz="32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si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meilleur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déjà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présent.</a:t>
            </a:r>
            <a:endParaRPr sz="32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81</a:t>
            </a:fld>
            <a:endParaRPr spc="-25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1116012" y="3500373"/>
            <a:ext cx="2305685" cy="0"/>
          </a:xfrm>
          <a:custGeom>
            <a:avLst/>
            <a:gdLst/>
            <a:ahLst/>
            <a:cxnLst/>
            <a:rect l="l" t="t" r="r" b="b"/>
            <a:pathLst>
              <a:path w="2305685">
                <a:moveTo>
                  <a:pt x="0" y="0"/>
                </a:moveTo>
                <a:lnTo>
                  <a:pt x="2305113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708400" y="1844675"/>
            <a:ext cx="0" cy="1440180"/>
          </a:xfrm>
          <a:custGeom>
            <a:avLst/>
            <a:gdLst/>
            <a:ahLst/>
            <a:cxnLst/>
            <a:rect l="l" t="t" r="r" b="b"/>
            <a:pathLst>
              <a:path h="1440179">
                <a:moveTo>
                  <a:pt x="0" y="0"/>
                </a:moveTo>
                <a:lnTo>
                  <a:pt x="0" y="1439926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536191" y="335279"/>
            <a:ext cx="6108192" cy="1231392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6985">
              <a:lnSpc>
                <a:spcPct val="100000"/>
              </a:lnSpc>
              <a:spcBef>
                <a:spcPts val="105"/>
              </a:spcBef>
            </a:pPr>
            <a:r>
              <a:t>Exemple</a:t>
            </a:r>
            <a:r>
              <a:rPr spc="-25"/>
              <a:t> </a:t>
            </a:r>
            <a:r>
              <a:t>de</a:t>
            </a:r>
            <a:r>
              <a:rPr spc="-5"/>
              <a:t> </a:t>
            </a:r>
            <a:r>
              <a:rPr spc="-10"/>
              <a:t>topologie</a:t>
            </a:r>
          </a:p>
        </p:txBody>
      </p:sp>
      <p:sp>
        <p:nvSpPr>
          <p:cNvPr id="18" name="object 18"/>
          <p:cNvSpPr/>
          <p:nvPr/>
        </p:nvSpPr>
        <p:spPr>
          <a:xfrm>
            <a:off x="971550" y="1844675"/>
            <a:ext cx="2447925" cy="1513205"/>
          </a:xfrm>
          <a:custGeom>
            <a:avLst/>
            <a:gdLst/>
            <a:ahLst/>
            <a:cxnLst/>
            <a:rect l="l" t="t" r="r" b="b"/>
            <a:pathLst>
              <a:path w="2447925" h="1513204">
                <a:moveTo>
                  <a:pt x="142875" y="0"/>
                </a:moveTo>
                <a:lnTo>
                  <a:pt x="2447925" y="0"/>
                </a:lnTo>
              </a:path>
              <a:path w="2447925" h="1513204">
                <a:moveTo>
                  <a:pt x="0" y="1512824"/>
                </a:moveTo>
                <a:lnTo>
                  <a:pt x="2446401" y="20955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914270" y="2448559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74040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88391" y="3542538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987018" y="3139546"/>
            <a:ext cx="1361055" cy="689044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3527297" y="3537661"/>
            <a:ext cx="3168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82</a:t>
            </a:fld>
            <a:endParaRPr spc="-25"/>
          </a:p>
        </p:txBody>
      </p:sp>
      <p:sp>
        <p:nvSpPr>
          <p:cNvPr id="28" name="object 28"/>
          <p:cNvSpPr txBox="1"/>
          <p:nvPr/>
        </p:nvSpPr>
        <p:spPr>
          <a:xfrm>
            <a:off x="474065" y="2519934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14270" y="1584705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14270" y="3169411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87902" y="244855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63016" y="4177665"/>
            <a:ext cx="962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10.0.0.0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156453" y="2015109"/>
            <a:ext cx="343090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R1,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quel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court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pour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aller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vers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10.0.0.0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/24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4643501" y="386080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72225" y="472440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59851" y="573405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364226" y="3213100"/>
            <a:ext cx="792480" cy="576580"/>
          </a:xfrm>
          <a:custGeom>
            <a:avLst/>
            <a:gdLst/>
            <a:ahLst/>
            <a:cxnLst/>
            <a:rect l="l" t="t" r="r" b="b"/>
            <a:pathLst>
              <a:path w="792479" h="576579">
                <a:moveTo>
                  <a:pt x="0" y="576326"/>
                </a:moveTo>
                <a:lnTo>
                  <a:pt x="79209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00626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719074" y="0"/>
                </a:moveTo>
                <a:lnTo>
                  <a:pt x="0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00626" y="4797425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48326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0" y="0"/>
                </a:moveTo>
                <a:lnTo>
                  <a:pt x="719074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5898" y="4724400"/>
            <a:ext cx="635" cy="863600"/>
          </a:xfrm>
          <a:custGeom>
            <a:avLst/>
            <a:gdLst/>
            <a:ahLst/>
            <a:cxnLst/>
            <a:rect l="l" t="t" r="r" b="b"/>
            <a:pathLst>
              <a:path w="635" h="863600">
                <a:moveTo>
                  <a:pt x="126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877050" y="3933825"/>
            <a:ext cx="574675" cy="719455"/>
          </a:xfrm>
          <a:custGeom>
            <a:avLst/>
            <a:gdLst/>
            <a:ahLst/>
            <a:cxnLst/>
            <a:rect l="l" t="t" r="r" b="b"/>
            <a:pathLst>
              <a:path w="574675" h="719454">
                <a:moveTo>
                  <a:pt x="574675" y="0"/>
                </a:moveTo>
                <a:lnTo>
                  <a:pt x="0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877050" y="4797425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524750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0" y="0"/>
                </a:moveTo>
                <a:lnTo>
                  <a:pt x="719201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172450" y="4724400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516751" y="3213100"/>
            <a:ext cx="935355" cy="576580"/>
          </a:xfrm>
          <a:custGeom>
            <a:avLst/>
            <a:gdLst/>
            <a:ahLst/>
            <a:cxnLst/>
            <a:rect l="l" t="t" r="r" b="b"/>
            <a:pathLst>
              <a:path w="935354" h="576579">
                <a:moveTo>
                  <a:pt x="934974" y="576326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1434083" y="74676"/>
            <a:ext cx="6454140" cy="1731645"/>
            <a:chOff x="1434083" y="74676"/>
            <a:chExt cx="6454140" cy="1731645"/>
          </a:xfrm>
        </p:grpSpPr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34083" y="74676"/>
              <a:ext cx="6454140" cy="112166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40635" y="684276"/>
              <a:ext cx="5097779" cy="1121664"/>
            </a:xfrm>
            <a:prstGeom prst="rect">
              <a:avLst/>
            </a:prstGeom>
          </p:spPr>
        </p:pic>
      </p:grp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1736217" y="210134"/>
            <a:ext cx="567563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9125" marR="5080" indent="-607060">
              <a:lnSpc>
                <a:spcPct val="100000"/>
              </a:lnSpc>
              <a:spcBef>
                <a:spcPts val="95"/>
              </a:spcBef>
            </a:pPr>
            <a:r>
              <a:rPr sz="4000"/>
              <a:t>Exemple</a:t>
            </a:r>
            <a:r>
              <a:rPr sz="4000" spc="-215"/>
              <a:t> </a:t>
            </a:r>
            <a:r>
              <a:rPr sz="4000"/>
              <a:t>d’application</a:t>
            </a:r>
            <a:r>
              <a:rPr sz="4000" spc="-220"/>
              <a:t> </a:t>
            </a:r>
            <a:r>
              <a:rPr sz="4000" spc="-25"/>
              <a:t>de </a:t>
            </a:r>
            <a:r>
              <a:rPr sz="4000"/>
              <a:t>l’algorithme</a:t>
            </a:r>
            <a:r>
              <a:rPr sz="4000" spc="-170"/>
              <a:t> </a:t>
            </a:r>
            <a:r>
              <a:rPr sz="4000" spc="-10"/>
              <a:t>Dijkstra</a:t>
            </a:r>
            <a:endParaRPr sz="4000"/>
          </a:p>
        </p:txBody>
      </p:sp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002749" y="2995798"/>
            <a:ext cx="733483" cy="442507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6255258" y="3221863"/>
            <a:ext cx="2520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88599" y="3595928"/>
            <a:ext cx="733483" cy="444090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7409433" y="3817111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837522" y="3643498"/>
            <a:ext cx="735059" cy="442506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5110353" y="3874389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139024" y="4500748"/>
            <a:ext cx="733483" cy="442506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4391025" y="474764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355049" y="4503923"/>
            <a:ext cx="733483" cy="442507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5605653" y="4742763"/>
            <a:ext cx="25209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571074" y="4499224"/>
            <a:ext cx="733483" cy="442506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6772782" y="4749165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788623" y="4500748"/>
            <a:ext cx="733483" cy="442506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8041385" y="474764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623398" y="5472298"/>
            <a:ext cx="733483" cy="442506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6904481" y="5692546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7" name="object 4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7866474" y="5470711"/>
            <a:ext cx="733483" cy="442506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8096757" y="569407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9" name="object 4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139024" y="5475473"/>
            <a:ext cx="733483" cy="442506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4418203" y="5689193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51" name="object 51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380449" y="5472298"/>
            <a:ext cx="733484" cy="442506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5661152" y="5692546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971550" y="1844675"/>
            <a:ext cx="2736850" cy="1656080"/>
          </a:xfrm>
          <a:custGeom>
            <a:avLst/>
            <a:gdLst/>
            <a:ahLst/>
            <a:cxnLst/>
            <a:rect l="l" t="t" r="r" b="b"/>
            <a:pathLst>
              <a:path w="2736850" h="1656079">
                <a:moveTo>
                  <a:pt x="144462" y="1655699"/>
                </a:moveTo>
                <a:lnTo>
                  <a:pt x="2449576" y="1655699"/>
                </a:lnTo>
              </a:path>
              <a:path w="2736850" h="1656079">
                <a:moveTo>
                  <a:pt x="2736850" y="0"/>
                </a:moveTo>
                <a:lnTo>
                  <a:pt x="2736850" y="1439926"/>
                </a:lnTo>
              </a:path>
              <a:path w="2736850" h="1656079">
                <a:moveTo>
                  <a:pt x="142875" y="0"/>
                </a:moveTo>
                <a:lnTo>
                  <a:pt x="2447925" y="0"/>
                </a:lnTo>
              </a:path>
              <a:path w="2736850" h="1656079">
                <a:moveTo>
                  <a:pt x="0" y="1512824"/>
                </a:moveTo>
                <a:lnTo>
                  <a:pt x="2446401" y="20955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1914270" y="2448559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69257" y="1555221"/>
            <a:ext cx="4279265" cy="3026410"/>
            <a:chOff x="69257" y="1555221"/>
            <a:chExt cx="4279265" cy="3026410"/>
          </a:xfrm>
        </p:grpSpPr>
        <p:pic>
          <p:nvPicPr>
            <p:cNvPr id="56" name="object 5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87018" y="1555221"/>
              <a:ext cx="1361055" cy="68904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257" y="1555221"/>
              <a:ext cx="1361055" cy="3026303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574040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525773" y="1943480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88391" y="3542538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61" name="object 61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2987018" y="3139546"/>
            <a:ext cx="1361055" cy="689044"/>
          </a:xfrm>
          <a:prstGeom prst="rect">
            <a:avLst/>
          </a:prstGeom>
        </p:spPr>
      </p:pic>
      <p:sp>
        <p:nvSpPr>
          <p:cNvPr id="62" name="object 62"/>
          <p:cNvSpPr txBox="1"/>
          <p:nvPr/>
        </p:nvSpPr>
        <p:spPr>
          <a:xfrm>
            <a:off x="3527297" y="3537661"/>
            <a:ext cx="3168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800">
              <a:latin typeface="Arial"/>
              <a:cs typeface="Arial"/>
            </a:endParaRPr>
          </a:p>
        </p:txBody>
      </p:sp>
      <p:sp>
        <p:nvSpPr>
          <p:cNvPr id="78" name="object 7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83</a:t>
            </a:fld>
            <a:endParaRPr spc="-25"/>
          </a:p>
        </p:txBody>
      </p:sp>
      <p:sp>
        <p:nvSpPr>
          <p:cNvPr id="63" name="object 63"/>
          <p:cNvSpPr txBox="1"/>
          <p:nvPr/>
        </p:nvSpPr>
        <p:spPr>
          <a:xfrm>
            <a:off x="474065" y="2519934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914270" y="1584705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8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914270" y="3169411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787902" y="244855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63016" y="4177665"/>
            <a:ext cx="962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10.0.0.0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515102" y="3312414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6964806" y="3283711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553202" y="4131691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883654" y="4131691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506848" y="4131691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883654" y="5041519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871586" y="5041519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506848" y="504151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351779" y="504151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7887461" y="4131691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4643501" y="386080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72225" y="472440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459851" y="5734050"/>
            <a:ext cx="288925" cy="0"/>
          </a:xfrm>
          <a:custGeom>
            <a:avLst/>
            <a:gdLst/>
            <a:ahLst/>
            <a:cxnLst/>
            <a:rect l="l" t="t" r="r" b="b"/>
            <a:pathLst>
              <a:path w="288925">
                <a:moveTo>
                  <a:pt x="288925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364226" y="3213100"/>
            <a:ext cx="792480" cy="576580"/>
          </a:xfrm>
          <a:custGeom>
            <a:avLst/>
            <a:gdLst/>
            <a:ahLst/>
            <a:cxnLst/>
            <a:rect l="l" t="t" r="r" b="b"/>
            <a:pathLst>
              <a:path w="792479" h="576579">
                <a:moveTo>
                  <a:pt x="0" y="576326"/>
                </a:moveTo>
                <a:lnTo>
                  <a:pt x="792099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00626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719074" y="0"/>
                </a:moveTo>
                <a:lnTo>
                  <a:pt x="0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00626" y="4797425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48326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0" y="0"/>
                </a:moveTo>
                <a:lnTo>
                  <a:pt x="719074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95898" y="4724400"/>
            <a:ext cx="635" cy="863600"/>
          </a:xfrm>
          <a:custGeom>
            <a:avLst/>
            <a:gdLst/>
            <a:ahLst/>
            <a:cxnLst/>
            <a:rect l="l" t="t" r="r" b="b"/>
            <a:pathLst>
              <a:path w="635" h="863600">
                <a:moveTo>
                  <a:pt x="126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877050" y="3933825"/>
            <a:ext cx="574675" cy="719455"/>
          </a:xfrm>
          <a:custGeom>
            <a:avLst/>
            <a:gdLst/>
            <a:ahLst/>
            <a:cxnLst/>
            <a:rect l="l" t="t" r="r" b="b"/>
            <a:pathLst>
              <a:path w="574675" h="719454">
                <a:moveTo>
                  <a:pt x="574675" y="0"/>
                </a:moveTo>
                <a:lnTo>
                  <a:pt x="0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877050" y="4797425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524750" y="3933825"/>
            <a:ext cx="719455" cy="719455"/>
          </a:xfrm>
          <a:custGeom>
            <a:avLst/>
            <a:gdLst/>
            <a:ahLst/>
            <a:cxnLst/>
            <a:rect l="l" t="t" r="r" b="b"/>
            <a:pathLst>
              <a:path w="719454" h="719454">
                <a:moveTo>
                  <a:pt x="0" y="0"/>
                </a:moveTo>
                <a:lnTo>
                  <a:pt x="719201" y="719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172450" y="4724400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60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516751" y="3213100"/>
            <a:ext cx="935355" cy="576580"/>
          </a:xfrm>
          <a:custGeom>
            <a:avLst/>
            <a:gdLst/>
            <a:ahLst/>
            <a:cxnLst/>
            <a:rect l="l" t="t" r="r" b="b"/>
            <a:pathLst>
              <a:path w="935354" h="576579">
                <a:moveTo>
                  <a:pt x="934974" y="576326"/>
                </a:moveTo>
                <a:lnTo>
                  <a:pt x="0" y="0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" name="object 2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86027" y="379475"/>
            <a:ext cx="7205472" cy="1121664"/>
          </a:xfrm>
          <a:prstGeom prst="rect">
            <a:avLst/>
          </a:prstGeom>
        </p:spPr>
      </p:pic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95960">
              <a:lnSpc>
                <a:spcPct val="100000"/>
              </a:lnSpc>
              <a:spcBef>
                <a:spcPts val="95"/>
              </a:spcBef>
            </a:pPr>
            <a:r>
              <a:rPr sz="4000"/>
              <a:t>Métrique</a:t>
            </a:r>
            <a:r>
              <a:rPr sz="4000" spc="-75"/>
              <a:t> </a:t>
            </a:r>
            <a:r>
              <a:rPr sz="4000"/>
              <a:t>=</a:t>
            </a:r>
            <a:r>
              <a:rPr sz="4000" spc="-110"/>
              <a:t> </a:t>
            </a:r>
            <a:r>
              <a:rPr sz="4000"/>
              <a:t>somme</a:t>
            </a:r>
            <a:r>
              <a:rPr sz="4000" spc="-75"/>
              <a:t> </a:t>
            </a:r>
            <a:r>
              <a:rPr sz="4000"/>
              <a:t>des</a:t>
            </a:r>
            <a:r>
              <a:rPr sz="4000" spc="-105"/>
              <a:t> </a:t>
            </a:r>
            <a:r>
              <a:rPr sz="4000" spc="-10"/>
              <a:t>coûts</a:t>
            </a:r>
            <a:endParaRPr sz="4000"/>
          </a:p>
        </p:txBody>
      </p:sp>
      <p:pic>
        <p:nvPicPr>
          <p:cNvPr id="29" name="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002749" y="2995798"/>
            <a:ext cx="733483" cy="442507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6255258" y="3221863"/>
            <a:ext cx="2520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088599" y="3595928"/>
            <a:ext cx="733483" cy="444090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7409433" y="3817111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3" name="object 3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837522" y="3643498"/>
            <a:ext cx="735059" cy="442506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5110353" y="3874389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139024" y="4500748"/>
            <a:ext cx="733483" cy="442506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4391025" y="474764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355049" y="4503923"/>
            <a:ext cx="733483" cy="442507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5605653" y="4742763"/>
            <a:ext cx="25209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571074" y="4499224"/>
            <a:ext cx="733483" cy="442506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6772782" y="4749165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7788623" y="4500748"/>
            <a:ext cx="733483" cy="442506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8041385" y="474764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3" name="object 4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623398" y="5472298"/>
            <a:ext cx="733483" cy="442506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6904481" y="5692546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7866474" y="5470711"/>
            <a:ext cx="733483" cy="442506"/>
          </a:xfrm>
          <a:prstGeom prst="rect">
            <a:avLst/>
          </a:prstGeom>
        </p:spPr>
      </p:pic>
      <p:sp>
        <p:nvSpPr>
          <p:cNvPr id="46" name="object 46"/>
          <p:cNvSpPr txBox="1"/>
          <p:nvPr/>
        </p:nvSpPr>
        <p:spPr>
          <a:xfrm>
            <a:off x="8096757" y="5694070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7" name="object 4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139024" y="5475473"/>
            <a:ext cx="733483" cy="442506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4418203" y="5689193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9" name="object 4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380449" y="5472298"/>
            <a:ext cx="733484" cy="442506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5661152" y="5692546"/>
            <a:ext cx="2520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>
                <a:solidFill>
                  <a:srgbClr val="FFFFFF"/>
                </a:solidFill>
                <a:latin typeface="Arial"/>
                <a:cs typeface="Arial"/>
              </a:rPr>
              <a:t>R4</a:t>
            </a:r>
            <a:endParaRPr sz="1400">
              <a:latin typeface="Arial"/>
              <a:cs typeface="Arial"/>
            </a:endParaRPr>
          </a:p>
        </p:txBody>
      </p: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84</a:t>
            </a:fld>
            <a:endParaRPr spc="-25"/>
          </a:p>
        </p:txBody>
      </p:sp>
      <p:sp>
        <p:nvSpPr>
          <p:cNvPr id="51" name="object 51"/>
          <p:cNvSpPr txBox="1"/>
          <p:nvPr/>
        </p:nvSpPr>
        <p:spPr>
          <a:xfrm>
            <a:off x="6964806" y="3240785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883654" y="4131691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506848" y="4131691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883654" y="5041519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871586" y="5041519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20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506848" y="504151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351779" y="5041519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887461" y="4131691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33CC33"/>
                </a:solidFill>
                <a:latin typeface="Arial"/>
                <a:cs typeface="Arial"/>
              </a:rPr>
              <a:t>100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497070" y="3368929"/>
            <a:ext cx="347980" cy="50800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total</a:t>
            </a:r>
            <a:endParaRPr sz="1200">
              <a:latin typeface="Arial"/>
              <a:cs typeface="Arial"/>
            </a:endParaRPr>
          </a:p>
          <a:p>
            <a:pPr marL="207645">
              <a:lnSpc>
                <a:spcPct val="100000"/>
              </a:lnSpc>
              <a:spcBef>
                <a:spcPts val="120"/>
              </a:spcBef>
            </a:pPr>
            <a:r>
              <a:rPr sz="1800" b="1" spc="-5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195440" y="4250563"/>
            <a:ext cx="347345" cy="481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35"/>
              </a:lnSpc>
              <a:spcBef>
                <a:spcPts val="100"/>
              </a:spcBef>
            </a:pP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total</a:t>
            </a:r>
            <a:endParaRPr sz="1200">
              <a:latin typeface="Arial"/>
              <a:cs typeface="Arial"/>
            </a:endParaRPr>
          </a:p>
          <a:p>
            <a:pPr marL="81280">
              <a:lnSpc>
                <a:spcPts val="2155"/>
              </a:lnSpc>
            </a:pP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12</a:t>
            </a:r>
            <a:endParaRPr sz="18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8607043" y="5251924"/>
            <a:ext cx="405130" cy="50863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70485">
              <a:lnSpc>
                <a:spcPct val="100000"/>
              </a:lnSpc>
              <a:spcBef>
                <a:spcPts val="180"/>
              </a:spcBef>
            </a:pPr>
            <a:r>
              <a:rPr sz="1200" b="1" spc="-10">
                <a:solidFill>
                  <a:srgbClr val="FF0000"/>
                </a:solidFill>
                <a:latin typeface="Arial"/>
                <a:cs typeface="Arial"/>
              </a:rPr>
              <a:t>total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00" b="1" spc="-25">
                <a:solidFill>
                  <a:srgbClr val="FF0000"/>
                </a:solidFill>
                <a:latin typeface="Arial"/>
                <a:cs typeface="Arial"/>
              </a:rPr>
              <a:t>130</a:t>
            </a:r>
            <a:endParaRPr sz="18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18540" y="1583182"/>
            <a:ext cx="8059420" cy="1473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plus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court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injecté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dans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table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routage,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elle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ne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contenait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meilleur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chemin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35"/>
              </a:spcBef>
            </a:pP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show</a:t>
            </a:r>
            <a:r>
              <a:rPr sz="1600" b="1" spc="-3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ip</a:t>
            </a:r>
            <a:r>
              <a:rPr sz="1600" b="1" spc="-2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600" b="1" spc="-20">
                <a:solidFill>
                  <a:srgbClr val="FFFF00"/>
                </a:solidFill>
                <a:latin typeface="Courier New"/>
                <a:cs typeface="Courier New"/>
              </a:rPr>
              <a:t>route</a:t>
            </a:r>
            <a:endParaRPr sz="16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  <a:tabLst>
                <a:tab pos="927100" algn="l"/>
              </a:tabLst>
            </a:pPr>
            <a:r>
              <a:rPr sz="1600" b="1" spc="-50">
                <a:solidFill>
                  <a:srgbClr val="FFFF00"/>
                </a:solidFill>
                <a:latin typeface="Courier New"/>
                <a:cs typeface="Courier New"/>
              </a:rPr>
              <a:t>O</a:t>
            </a: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	10.0.0.0/24</a:t>
            </a:r>
            <a:r>
              <a:rPr sz="1600" b="1" spc="-85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[110/</a:t>
            </a:r>
            <a:r>
              <a:rPr sz="1600" b="1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r>
              <a:rPr sz="1600" b="1">
                <a:solidFill>
                  <a:srgbClr val="FFFF00"/>
                </a:solidFill>
                <a:latin typeface="Courier New"/>
                <a:cs typeface="Courier New"/>
              </a:rPr>
              <a:t>]</a:t>
            </a:r>
            <a:r>
              <a:rPr sz="1600" b="1" spc="-80">
                <a:solidFill>
                  <a:srgbClr val="FFFF00"/>
                </a:solidFill>
                <a:latin typeface="Courier New"/>
                <a:cs typeface="Courier New"/>
              </a:rPr>
              <a:t> </a:t>
            </a:r>
            <a:r>
              <a:rPr sz="1600" b="1" spc="-10">
                <a:solidFill>
                  <a:srgbClr val="FFFF00"/>
                </a:solidFill>
                <a:latin typeface="Courier New"/>
                <a:cs typeface="Courier New"/>
              </a:rPr>
              <a:t>alpha</a:t>
            </a:r>
            <a:endParaRPr sz="1600">
              <a:latin typeface="Courier New"/>
              <a:cs typeface="Courier New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553202" y="3240785"/>
            <a:ext cx="252729" cy="1190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">
              <a:lnSpc>
                <a:spcPts val="1864"/>
              </a:lnSpc>
              <a:spcBef>
                <a:spcPts val="10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  <a:p>
            <a:pPr marL="38100">
              <a:lnSpc>
                <a:spcPts val="3065"/>
              </a:lnSpc>
            </a:pPr>
            <a:r>
              <a:rPr sz="2800" spc="-50">
                <a:solidFill>
                  <a:srgbClr val="FFFF00"/>
                </a:solidFill>
                <a:latin typeface="Calibri"/>
                <a:cs typeface="Calibri"/>
              </a:rPr>
              <a:t>α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90"/>
              </a:spcBef>
            </a:pPr>
            <a:r>
              <a:rPr sz="1800" b="1" spc="-50">
                <a:solidFill>
                  <a:srgbClr val="33CC33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4650" y="4879974"/>
              <a:ext cx="266700" cy="1508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50" name="object 50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1174750" y="5332476"/>
            <a:ext cx="266700" cy="152400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3811523" y="3945001"/>
            <a:ext cx="247650" cy="131699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3032125" y="3673475"/>
            <a:ext cx="212725" cy="115950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3578225" y="3419475"/>
            <a:ext cx="212725" cy="96774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4352925" y="3659251"/>
            <a:ext cx="222250" cy="114300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4464050" y="3013075"/>
            <a:ext cx="204850" cy="96900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5907151" y="2844800"/>
            <a:ext cx="203200" cy="96900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5600700" y="3009900"/>
            <a:ext cx="203200" cy="96900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4864100" y="2822575"/>
            <a:ext cx="203200" cy="98425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5202301" y="3213100"/>
            <a:ext cx="212725" cy="115824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4805426" y="3429000"/>
            <a:ext cx="211074" cy="96774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2490723" y="3894201"/>
            <a:ext cx="238251" cy="142875"/>
          </a:xfrm>
          <a:prstGeom prst="rect">
            <a:avLst/>
          </a:prstGeom>
        </p:spPr>
      </p:pic>
      <p:pic>
        <p:nvPicPr>
          <p:cNvPr id="68" name="object 68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2957448" y="3219450"/>
            <a:ext cx="220725" cy="96900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2401823" y="3452748"/>
            <a:ext cx="220725" cy="96900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1890648" y="3668776"/>
            <a:ext cx="212851" cy="114300"/>
          </a:xfrm>
          <a:prstGeom prst="rect">
            <a:avLst/>
          </a:prstGeom>
        </p:spPr>
      </p:pic>
      <p:pic>
        <p:nvPicPr>
          <p:cNvPr id="71" name="object 71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1831975" y="3249676"/>
            <a:ext cx="212725" cy="96774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1812925" y="2862326"/>
            <a:ext cx="203200" cy="96774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2381250" y="3035300"/>
            <a:ext cx="203200" cy="96900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2863850" y="2859151"/>
            <a:ext cx="203200" cy="96774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3427348" y="3024251"/>
            <a:ext cx="203200" cy="96774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3860800" y="2836798"/>
            <a:ext cx="203200" cy="96900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746125" y="3225800"/>
            <a:ext cx="212725" cy="115950"/>
          </a:xfrm>
          <a:prstGeom prst="rect">
            <a:avLst/>
          </a:prstGeom>
        </p:spPr>
      </p:pic>
      <p:pic>
        <p:nvPicPr>
          <p:cNvPr id="78" name="object 78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1266825" y="3041650"/>
            <a:ext cx="203200" cy="96900"/>
          </a:xfrm>
          <a:prstGeom prst="rect">
            <a:avLst/>
          </a:prstGeom>
        </p:spPr>
      </p:pic>
      <p:pic>
        <p:nvPicPr>
          <p:cNvPr id="79" name="object 79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722312" y="2852801"/>
            <a:ext cx="203200" cy="96774"/>
          </a:xfrm>
          <a:prstGeom prst="rect">
            <a:avLst/>
          </a:prstGeom>
        </p:spPr>
      </p:pic>
      <p:pic>
        <p:nvPicPr>
          <p:cNvPr id="80" name="object 80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685800" y="3687826"/>
            <a:ext cx="220662" cy="96774"/>
          </a:xfrm>
          <a:prstGeom prst="rect">
            <a:avLst/>
          </a:prstGeom>
        </p:spPr>
      </p:pic>
      <p:pic>
        <p:nvPicPr>
          <p:cNvPr id="81" name="object 81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1292225" y="3457575"/>
            <a:ext cx="212725" cy="96774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83" name="object 83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4038600" y="3198876"/>
            <a:ext cx="222250" cy="114300"/>
          </a:xfrm>
          <a:prstGeom prst="rect">
            <a:avLst/>
          </a:prstGeom>
        </p:spPr>
      </p:pic>
      <p:pic>
        <p:nvPicPr>
          <p:cNvPr id="84" name="object 84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2312923" y="2698750"/>
            <a:ext cx="195325" cy="81025"/>
          </a:xfrm>
          <a:prstGeom prst="rect">
            <a:avLst/>
          </a:prstGeom>
        </p:spPr>
      </p:pic>
      <p:pic>
        <p:nvPicPr>
          <p:cNvPr id="85" name="object 85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2773298" y="2538476"/>
            <a:ext cx="195325" cy="79375"/>
          </a:xfrm>
          <a:prstGeom prst="rect">
            <a:avLst/>
          </a:prstGeom>
        </p:spPr>
      </p:pic>
      <p:pic>
        <p:nvPicPr>
          <p:cNvPr id="86" name="object 86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2198623" y="2390775"/>
            <a:ext cx="195325" cy="79375"/>
          </a:xfrm>
          <a:prstGeom prst="rect">
            <a:avLst/>
          </a:prstGeom>
        </p:spPr>
      </p:pic>
      <p:pic>
        <p:nvPicPr>
          <p:cNvPr id="87" name="object 87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1735073" y="2531998"/>
            <a:ext cx="195325" cy="81025"/>
          </a:xfrm>
          <a:prstGeom prst="rect">
            <a:avLst/>
          </a:prstGeom>
        </p:spPr>
      </p:pic>
      <p:pic>
        <p:nvPicPr>
          <p:cNvPr id="88" name="object 88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1257300" y="2682875"/>
            <a:ext cx="196850" cy="81025"/>
          </a:xfrm>
          <a:prstGeom prst="rect">
            <a:avLst/>
          </a:prstGeom>
        </p:spPr>
      </p:pic>
      <p:pic>
        <p:nvPicPr>
          <p:cNvPr id="89" name="object 89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3192398" y="2400300"/>
            <a:ext cx="195325" cy="79375"/>
          </a:xfrm>
          <a:prstGeom prst="rect">
            <a:avLst/>
          </a:prstGeom>
        </p:spPr>
      </p:pic>
      <p:pic>
        <p:nvPicPr>
          <p:cNvPr id="90" name="object 90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3313048" y="2692400"/>
            <a:ext cx="195325" cy="79375"/>
          </a:xfrm>
          <a:prstGeom prst="rect">
            <a:avLst/>
          </a:prstGeom>
        </p:spPr>
      </p:pic>
      <p:pic>
        <p:nvPicPr>
          <p:cNvPr id="91" name="object 91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3722623" y="2541523"/>
            <a:ext cx="195325" cy="79501"/>
          </a:xfrm>
          <a:prstGeom prst="rect">
            <a:avLst/>
          </a:prstGeom>
        </p:spPr>
      </p:pic>
      <p:pic>
        <p:nvPicPr>
          <p:cNvPr id="92" name="object 92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4260850" y="2676525"/>
            <a:ext cx="195325" cy="81025"/>
          </a:xfrm>
          <a:prstGeom prst="rect">
            <a:avLst/>
          </a:prstGeom>
        </p:spPr>
      </p:pic>
      <p:pic>
        <p:nvPicPr>
          <p:cNvPr id="93" name="object 93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1279525" y="2400300"/>
            <a:ext cx="195325" cy="79375"/>
          </a:xfrm>
          <a:prstGeom prst="rect">
            <a:avLst/>
          </a:prstGeom>
        </p:spPr>
      </p:pic>
      <p:pic>
        <p:nvPicPr>
          <p:cNvPr id="94" name="object 94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785812" y="2535301"/>
            <a:ext cx="195262" cy="79375"/>
          </a:xfrm>
          <a:prstGeom prst="rect">
            <a:avLst/>
          </a:prstGeom>
        </p:spPr>
      </p:pic>
      <p:pic>
        <p:nvPicPr>
          <p:cNvPr id="95" name="object 95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4583048" y="2531998"/>
            <a:ext cx="196850" cy="79501"/>
          </a:xfrm>
          <a:prstGeom prst="rect">
            <a:avLst/>
          </a:prstGeom>
        </p:spPr>
      </p:pic>
      <p:pic>
        <p:nvPicPr>
          <p:cNvPr id="96" name="object 96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4887976" y="2398648"/>
            <a:ext cx="196850" cy="81025"/>
          </a:xfrm>
          <a:prstGeom prst="rect">
            <a:avLst/>
          </a:prstGeom>
        </p:spPr>
      </p:pic>
      <p:pic>
        <p:nvPicPr>
          <p:cNvPr id="97" name="object 97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5191125" y="2679700"/>
            <a:ext cx="196850" cy="81025"/>
          </a:xfrm>
          <a:prstGeom prst="rect">
            <a:avLst/>
          </a:prstGeom>
        </p:spPr>
      </p:pic>
      <p:pic>
        <p:nvPicPr>
          <p:cNvPr id="98" name="object 98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5481701" y="2538476"/>
            <a:ext cx="195199" cy="79375"/>
          </a:xfrm>
          <a:prstGeom prst="rect">
            <a:avLst/>
          </a:prstGeom>
        </p:spPr>
      </p:pic>
      <p:pic>
        <p:nvPicPr>
          <p:cNvPr id="99" name="object 99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5796026" y="2390775"/>
            <a:ext cx="195199" cy="79375"/>
          </a:xfrm>
          <a:prstGeom prst="rect">
            <a:avLst/>
          </a:prstGeom>
        </p:spPr>
      </p:pic>
      <p:pic>
        <p:nvPicPr>
          <p:cNvPr id="100" name="object 100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6748526" y="2401951"/>
            <a:ext cx="196850" cy="80899"/>
          </a:xfrm>
          <a:prstGeom prst="rect">
            <a:avLst/>
          </a:prstGeom>
        </p:spPr>
      </p:pic>
      <p:pic>
        <p:nvPicPr>
          <p:cNvPr id="101" name="object 101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6192901" y="2700401"/>
            <a:ext cx="203200" cy="79375"/>
          </a:xfrm>
          <a:prstGeom prst="rect">
            <a:avLst/>
          </a:prstGeom>
        </p:spPr>
      </p:pic>
      <p:pic>
        <p:nvPicPr>
          <p:cNvPr id="102" name="object 102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6486525" y="2552700"/>
            <a:ext cx="203200" cy="79375"/>
          </a:xfrm>
          <a:prstGeom prst="rect">
            <a:avLst/>
          </a:prstGeom>
        </p:spPr>
      </p:pic>
      <p:pic>
        <p:nvPicPr>
          <p:cNvPr id="103" name="object 103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2035175" y="5799137"/>
            <a:ext cx="311150" cy="176212"/>
          </a:xfrm>
          <a:prstGeom prst="rect">
            <a:avLst/>
          </a:prstGeom>
        </p:spPr>
      </p:pic>
      <p:pic>
        <p:nvPicPr>
          <p:cNvPr id="104" name="object 104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05" name="object 105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4133850" y="4551426"/>
            <a:ext cx="247650" cy="141224"/>
          </a:xfrm>
          <a:prstGeom prst="rect">
            <a:avLst/>
          </a:prstGeom>
        </p:spPr>
      </p:pic>
      <p:pic>
        <p:nvPicPr>
          <p:cNvPr id="106" name="object 106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4614798" y="4235450"/>
            <a:ext cx="247650" cy="133350"/>
          </a:xfrm>
          <a:prstGeom prst="rect">
            <a:avLst/>
          </a:prstGeom>
        </p:spPr>
      </p:pic>
      <p:pic>
        <p:nvPicPr>
          <p:cNvPr id="107" name="object 107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5156200" y="3895725"/>
            <a:ext cx="238125" cy="142875"/>
          </a:xfrm>
          <a:prstGeom prst="rect">
            <a:avLst/>
          </a:prstGeom>
        </p:spPr>
      </p:pic>
      <p:pic>
        <p:nvPicPr>
          <p:cNvPr id="108" name="object 108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2859023" y="5334000"/>
            <a:ext cx="266700" cy="150875"/>
          </a:xfrm>
          <a:prstGeom prst="rect">
            <a:avLst/>
          </a:prstGeom>
        </p:spPr>
      </p:pic>
      <p:pic>
        <p:nvPicPr>
          <p:cNvPr id="109" name="object 109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5575300" y="3654425"/>
            <a:ext cx="212725" cy="115950"/>
          </a:xfrm>
          <a:prstGeom prst="rect">
            <a:avLst/>
          </a:prstGeom>
        </p:spPr>
      </p:pic>
      <p:pic>
        <p:nvPicPr>
          <p:cNvPr id="110" name="object 110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6318250" y="3197225"/>
            <a:ext cx="212725" cy="114300"/>
          </a:xfrm>
          <a:prstGeom prst="rect">
            <a:avLst/>
          </a:prstGeom>
        </p:spPr>
      </p:pic>
      <p:pic>
        <p:nvPicPr>
          <p:cNvPr id="111" name="object 111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5957951" y="3425825"/>
            <a:ext cx="212725" cy="96900"/>
          </a:xfrm>
          <a:prstGeom prst="rect">
            <a:avLst/>
          </a:prstGeom>
        </p:spPr>
      </p:pic>
      <p:pic>
        <p:nvPicPr>
          <p:cNvPr id="112" name="object 112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6629400" y="3013075"/>
            <a:ext cx="203200" cy="96900"/>
          </a:xfrm>
          <a:prstGeom prst="rect">
            <a:avLst/>
          </a:prstGeom>
        </p:spPr>
      </p:pic>
      <p:pic>
        <p:nvPicPr>
          <p:cNvPr id="113" name="object 113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6886575" y="2852801"/>
            <a:ext cx="204850" cy="96774"/>
          </a:xfrm>
          <a:prstGeom prst="rect">
            <a:avLst/>
          </a:prstGeom>
        </p:spPr>
      </p:pic>
      <p:pic>
        <p:nvPicPr>
          <p:cNvPr id="114" name="object 114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7151751" y="2698750"/>
            <a:ext cx="196850" cy="81025"/>
          </a:xfrm>
          <a:prstGeom prst="rect">
            <a:avLst/>
          </a:prstGeom>
        </p:spPr>
      </p:pic>
      <p:pic>
        <p:nvPicPr>
          <p:cNvPr id="115" name="object 115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7399401" y="2544826"/>
            <a:ext cx="195199" cy="79375"/>
          </a:xfrm>
          <a:prstGeom prst="rect">
            <a:avLst/>
          </a:prstGeom>
        </p:spPr>
      </p:pic>
      <p:pic>
        <p:nvPicPr>
          <p:cNvPr id="116" name="object 116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7624826" y="2400300"/>
            <a:ext cx="203200" cy="81025"/>
          </a:xfrm>
          <a:prstGeom prst="rect">
            <a:avLst/>
          </a:prstGeom>
        </p:spPr>
      </p:pic>
      <p:pic>
        <p:nvPicPr>
          <p:cNvPr id="117" name="object 117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7826375" y="2271776"/>
            <a:ext cx="176275" cy="79375"/>
          </a:xfrm>
          <a:prstGeom prst="rect">
            <a:avLst/>
          </a:prstGeom>
        </p:spPr>
      </p:pic>
      <p:pic>
        <p:nvPicPr>
          <p:cNvPr id="118" name="object 118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6088126" y="2270125"/>
            <a:ext cx="177800" cy="79375"/>
          </a:xfrm>
          <a:prstGeom prst="rect">
            <a:avLst/>
          </a:prstGeom>
        </p:spPr>
      </p:pic>
      <p:pic>
        <p:nvPicPr>
          <p:cNvPr id="119" name="object 119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5216525" y="2270125"/>
            <a:ext cx="177800" cy="79375"/>
          </a:xfrm>
          <a:prstGeom prst="rect">
            <a:avLst/>
          </a:prstGeom>
        </p:spPr>
      </p:pic>
      <p:pic>
        <p:nvPicPr>
          <p:cNvPr id="120" name="object 120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4718050" y="2168525"/>
            <a:ext cx="176275" cy="81025"/>
          </a:xfrm>
          <a:prstGeom prst="rect">
            <a:avLst/>
          </a:prstGeom>
        </p:spPr>
      </p:pic>
      <p:pic>
        <p:nvPicPr>
          <p:cNvPr id="121" name="object 121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5003800" y="2051050"/>
            <a:ext cx="177800" cy="79375"/>
          </a:xfrm>
          <a:prstGeom prst="rect">
            <a:avLst/>
          </a:prstGeom>
        </p:spPr>
      </p:pic>
      <p:pic>
        <p:nvPicPr>
          <p:cNvPr id="122" name="object 122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4794250" y="1857375"/>
            <a:ext cx="177800" cy="79375"/>
          </a:xfrm>
          <a:prstGeom prst="rect">
            <a:avLst/>
          </a:prstGeom>
        </p:spPr>
      </p:pic>
      <p:pic>
        <p:nvPicPr>
          <p:cNvPr id="123" name="object 123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3878198" y="2171700"/>
            <a:ext cx="177800" cy="81025"/>
          </a:xfrm>
          <a:prstGeom prst="rect">
            <a:avLst/>
          </a:prstGeom>
        </p:spPr>
      </p:pic>
      <p:pic>
        <p:nvPicPr>
          <p:cNvPr id="124" name="object 124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3652773" y="1936750"/>
            <a:ext cx="177800" cy="81025"/>
          </a:xfrm>
          <a:prstGeom prst="rect">
            <a:avLst/>
          </a:prstGeom>
        </p:spPr>
      </p:pic>
      <p:pic>
        <p:nvPicPr>
          <p:cNvPr id="125" name="object 125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3325748" y="2038350"/>
            <a:ext cx="177800" cy="81025"/>
          </a:xfrm>
          <a:prstGeom prst="rect">
            <a:avLst/>
          </a:prstGeom>
        </p:spPr>
      </p:pic>
      <p:pic>
        <p:nvPicPr>
          <p:cNvPr id="126" name="object 126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3536950" y="2289175"/>
            <a:ext cx="176275" cy="79375"/>
          </a:xfrm>
          <a:prstGeom prst="rect">
            <a:avLst/>
          </a:prstGeom>
        </p:spPr>
      </p:pic>
      <p:pic>
        <p:nvPicPr>
          <p:cNvPr id="127" name="object 127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1760473" y="2260600"/>
            <a:ext cx="177800" cy="79375"/>
          </a:xfrm>
          <a:prstGeom prst="rect">
            <a:avLst/>
          </a:prstGeom>
        </p:spPr>
      </p:pic>
      <p:pic>
        <p:nvPicPr>
          <p:cNvPr id="128" name="object 128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969962" y="2038350"/>
            <a:ext cx="176212" cy="81025"/>
          </a:xfrm>
          <a:prstGeom prst="rect">
            <a:avLst/>
          </a:prstGeom>
        </p:spPr>
      </p:pic>
      <p:pic>
        <p:nvPicPr>
          <p:cNvPr id="129" name="object 129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484187" y="2155825"/>
            <a:ext cx="176212" cy="81025"/>
          </a:xfrm>
          <a:prstGeom prst="rect">
            <a:avLst/>
          </a:prstGeom>
        </p:spPr>
      </p:pic>
      <p:pic>
        <p:nvPicPr>
          <p:cNvPr id="130" name="object 130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7204075" y="2167001"/>
            <a:ext cx="168275" cy="71374"/>
          </a:xfrm>
          <a:prstGeom prst="rect">
            <a:avLst/>
          </a:prstGeom>
        </p:spPr>
      </p:pic>
      <p:pic>
        <p:nvPicPr>
          <p:cNvPr id="131" name="object 131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6996176" y="2286000"/>
            <a:ext cx="166624" cy="69850"/>
          </a:xfrm>
          <a:prstGeom prst="rect">
            <a:avLst/>
          </a:prstGeom>
        </p:spPr>
      </p:pic>
      <p:pic>
        <p:nvPicPr>
          <p:cNvPr id="132" name="object 132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6337300" y="2152650"/>
            <a:ext cx="168275" cy="71500"/>
          </a:xfrm>
          <a:prstGeom prst="rect">
            <a:avLst/>
          </a:prstGeom>
        </p:spPr>
      </p:pic>
      <p:pic>
        <p:nvPicPr>
          <p:cNvPr id="133" name="object 133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5502275" y="2152650"/>
            <a:ext cx="168275" cy="71500"/>
          </a:xfrm>
          <a:prstGeom prst="rect">
            <a:avLst/>
          </a:prstGeom>
        </p:spPr>
      </p:pic>
      <p:pic>
        <p:nvPicPr>
          <p:cNvPr id="134" name="object 134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4527550" y="1949450"/>
            <a:ext cx="168275" cy="69850"/>
          </a:xfrm>
          <a:prstGeom prst="rect">
            <a:avLst/>
          </a:prstGeom>
        </p:spPr>
      </p:pic>
      <p:pic>
        <p:nvPicPr>
          <p:cNvPr id="135" name="object 135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4251325" y="1760601"/>
            <a:ext cx="168275" cy="69850"/>
          </a:xfrm>
          <a:prstGeom prst="rect">
            <a:avLst/>
          </a:prstGeom>
        </p:spPr>
      </p:pic>
      <p:pic>
        <p:nvPicPr>
          <p:cNvPr id="136" name="object 136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4538598" y="1659001"/>
            <a:ext cx="168401" cy="71374"/>
          </a:xfrm>
          <a:prstGeom prst="rect">
            <a:avLst/>
          </a:prstGeom>
        </p:spPr>
      </p:pic>
      <p:pic>
        <p:nvPicPr>
          <p:cNvPr id="137" name="object 137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3082925" y="1651000"/>
            <a:ext cx="168275" cy="71500"/>
          </a:xfrm>
          <a:prstGeom prst="rect">
            <a:avLst/>
          </a:prstGeom>
        </p:spPr>
      </p:pic>
      <p:pic>
        <p:nvPicPr>
          <p:cNvPr id="138" name="object 138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727200" y="2027301"/>
            <a:ext cx="168275" cy="69850"/>
          </a:xfrm>
          <a:prstGeom prst="rect">
            <a:avLst/>
          </a:prstGeom>
        </p:spPr>
      </p:pic>
      <p:pic>
        <p:nvPicPr>
          <p:cNvPr id="139" name="object 139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1312799" y="2143125"/>
            <a:ext cx="168401" cy="71500"/>
          </a:xfrm>
          <a:prstGeom prst="rect">
            <a:avLst/>
          </a:prstGeom>
        </p:spPr>
      </p:pic>
      <p:pic>
        <p:nvPicPr>
          <p:cNvPr id="140" name="object 140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852487" y="2266950"/>
            <a:ext cx="168275" cy="71500"/>
          </a:xfrm>
          <a:prstGeom prst="rect">
            <a:avLst/>
          </a:prstGeom>
        </p:spPr>
      </p:pic>
      <p:pic>
        <p:nvPicPr>
          <p:cNvPr id="141" name="object 141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1008062" y="1682750"/>
            <a:ext cx="168275" cy="71500"/>
          </a:xfrm>
          <a:prstGeom prst="rect">
            <a:avLst/>
          </a:prstGeom>
        </p:spPr>
      </p:pic>
      <p:pic>
        <p:nvPicPr>
          <p:cNvPr id="142" name="object 142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2444750" y="1666875"/>
            <a:ext cx="168275" cy="71500"/>
          </a:xfrm>
          <a:prstGeom prst="rect">
            <a:avLst/>
          </a:prstGeom>
        </p:spPr>
      </p:pic>
      <p:pic>
        <p:nvPicPr>
          <p:cNvPr id="143" name="object 143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1778000" y="1687576"/>
            <a:ext cx="166750" cy="71374"/>
          </a:xfrm>
          <a:prstGeom prst="rect">
            <a:avLst/>
          </a:prstGeom>
        </p:spPr>
      </p:pic>
      <p:pic>
        <p:nvPicPr>
          <p:cNvPr id="144" name="object 144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6558026" y="2038350"/>
            <a:ext cx="176149" cy="71500"/>
          </a:xfrm>
          <a:prstGeom prst="rect">
            <a:avLst/>
          </a:prstGeom>
        </p:spPr>
      </p:pic>
      <p:pic>
        <p:nvPicPr>
          <p:cNvPr id="145" name="object 145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5519801" y="1846326"/>
            <a:ext cx="177800" cy="71374"/>
          </a:xfrm>
          <a:prstGeom prst="rect">
            <a:avLst/>
          </a:prstGeom>
        </p:spPr>
      </p:pic>
      <p:pic>
        <p:nvPicPr>
          <p:cNvPr id="146" name="object 146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5262626" y="1951101"/>
            <a:ext cx="177800" cy="71374"/>
          </a:xfrm>
          <a:prstGeom prst="rect">
            <a:avLst/>
          </a:prstGeom>
        </p:spPr>
      </p:pic>
      <p:pic>
        <p:nvPicPr>
          <p:cNvPr id="147" name="object 147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5038725" y="1765300"/>
            <a:ext cx="177800" cy="69850"/>
          </a:xfrm>
          <a:prstGeom prst="rect">
            <a:avLst/>
          </a:prstGeom>
        </p:spPr>
      </p:pic>
      <p:pic>
        <p:nvPicPr>
          <p:cNvPr id="148" name="object 148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803650" y="1668526"/>
            <a:ext cx="177800" cy="71374"/>
          </a:xfrm>
          <a:prstGeom prst="rect">
            <a:avLst/>
          </a:prstGeom>
        </p:spPr>
      </p:pic>
      <p:pic>
        <p:nvPicPr>
          <p:cNvPr id="149" name="object 149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4395723" y="2295525"/>
            <a:ext cx="176275" cy="69850"/>
          </a:xfrm>
          <a:prstGeom prst="rect">
            <a:avLst/>
          </a:prstGeom>
        </p:spPr>
      </p:pic>
      <p:pic>
        <p:nvPicPr>
          <p:cNvPr id="150" name="object 150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4216400" y="2054225"/>
            <a:ext cx="177800" cy="71500"/>
          </a:xfrm>
          <a:prstGeom prst="rect">
            <a:avLst/>
          </a:prstGeom>
        </p:spPr>
      </p:pic>
      <p:pic>
        <p:nvPicPr>
          <p:cNvPr id="151" name="object 151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3970273" y="1839976"/>
            <a:ext cx="176275" cy="71374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3527425" y="1747901"/>
            <a:ext cx="177800" cy="69850"/>
          </a:xfrm>
          <a:prstGeom prst="rect">
            <a:avLst/>
          </a:prstGeom>
        </p:spPr>
      </p:pic>
      <p:pic>
        <p:nvPicPr>
          <p:cNvPr id="153" name="object 153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3220973" y="1844675"/>
            <a:ext cx="176275" cy="71500"/>
          </a:xfrm>
          <a:prstGeom prst="rect">
            <a:avLst/>
          </a:prstGeom>
        </p:spPr>
      </p:pic>
      <p:pic>
        <p:nvPicPr>
          <p:cNvPr id="154" name="object 154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2976498" y="2152650"/>
            <a:ext cx="177800" cy="71500"/>
          </a:xfrm>
          <a:prstGeom prst="rect">
            <a:avLst/>
          </a:prstGeom>
        </p:spPr>
      </p:pic>
      <p:pic>
        <p:nvPicPr>
          <p:cNvPr id="155" name="object 155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2871723" y="1941576"/>
            <a:ext cx="176275" cy="71374"/>
          </a:xfrm>
          <a:prstGeom prst="rect">
            <a:avLst/>
          </a:prstGeom>
        </p:spPr>
      </p:pic>
      <p:pic>
        <p:nvPicPr>
          <p:cNvPr id="156" name="object 156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2759075" y="1743075"/>
            <a:ext cx="177800" cy="71500"/>
          </a:xfrm>
          <a:prstGeom prst="rect">
            <a:avLst/>
          </a:prstGeom>
        </p:spPr>
      </p:pic>
      <p:pic>
        <p:nvPicPr>
          <p:cNvPr id="157" name="object 157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2512948" y="2046351"/>
            <a:ext cx="177800" cy="71374"/>
          </a:xfrm>
          <a:prstGeom prst="rect">
            <a:avLst/>
          </a:prstGeom>
        </p:spPr>
      </p:pic>
      <p:pic>
        <p:nvPicPr>
          <p:cNvPr id="158" name="object 158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2189098" y="2131948"/>
            <a:ext cx="177800" cy="71500"/>
          </a:xfrm>
          <a:prstGeom prst="rect">
            <a:avLst/>
          </a:prstGeom>
        </p:spPr>
      </p:pic>
      <p:pic>
        <p:nvPicPr>
          <p:cNvPr id="159" name="object 159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2427223" y="1835150"/>
            <a:ext cx="177800" cy="71500"/>
          </a:xfrm>
          <a:prstGeom prst="rect">
            <a:avLst/>
          </a:prstGeom>
        </p:spPr>
      </p:pic>
      <p:pic>
        <p:nvPicPr>
          <p:cNvPr id="160" name="object 160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2054225" y="1939925"/>
            <a:ext cx="177800" cy="71500"/>
          </a:xfrm>
          <a:prstGeom prst="rect">
            <a:avLst/>
          </a:prstGeom>
        </p:spPr>
      </p:pic>
      <p:pic>
        <p:nvPicPr>
          <p:cNvPr id="161" name="object 161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2085975" y="1765300"/>
            <a:ext cx="177800" cy="69850"/>
          </a:xfrm>
          <a:prstGeom prst="rect">
            <a:avLst/>
          </a:prstGeom>
        </p:spPr>
      </p:pic>
      <p:pic>
        <p:nvPicPr>
          <p:cNvPr id="162" name="object 162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1717675" y="1851025"/>
            <a:ext cx="176275" cy="71500"/>
          </a:xfrm>
          <a:prstGeom prst="rect">
            <a:avLst/>
          </a:prstGeom>
        </p:spPr>
      </p:pic>
      <p:pic>
        <p:nvPicPr>
          <p:cNvPr id="163" name="object 163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1392174" y="1779651"/>
            <a:ext cx="177800" cy="71374"/>
          </a:xfrm>
          <a:prstGeom prst="rect">
            <a:avLst/>
          </a:prstGeom>
        </p:spPr>
      </p:pic>
      <p:pic>
        <p:nvPicPr>
          <p:cNvPr id="164" name="object 164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1388999" y="1930400"/>
            <a:ext cx="176275" cy="71500"/>
          </a:xfrm>
          <a:prstGeom prst="rect">
            <a:avLst/>
          </a:prstGeom>
        </p:spPr>
      </p:pic>
      <p:pic>
        <p:nvPicPr>
          <p:cNvPr id="165" name="object 165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1079500" y="1857375"/>
            <a:ext cx="177800" cy="69850"/>
          </a:xfrm>
          <a:prstGeom prst="rect">
            <a:avLst/>
          </a:prstGeom>
        </p:spPr>
      </p:pic>
      <p:pic>
        <p:nvPicPr>
          <p:cNvPr id="166" name="object 166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652462" y="1955800"/>
            <a:ext cx="176212" cy="69850"/>
          </a:xfrm>
          <a:prstGeom prst="rect">
            <a:avLst/>
          </a:prstGeom>
        </p:spPr>
      </p:pic>
      <p:pic>
        <p:nvPicPr>
          <p:cNvPr id="167" name="object 167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688975" y="1746250"/>
            <a:ext cx="177800" cy="69850"/>
          </a:xfrm>
          <a:prstGeom prst="rect">
            <a:avLst/>
          </a:prstGeom>
        </p:spPr>
      </p:pic>
      <p:pic>
        <p:nvPicPr>
          <p:cNvPr id="168" name="object 168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1362075" y="1589150"/>
            <a:ext cx="160400" cy="6032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2128773" y="1608200"/>
            <a:ext cx="160400" cy="61849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2760598" y="1600200"/>
            <a:ext cx="160400" cy="6032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3359150" y="1589150"/>
            <a:ext cx="158750" cy="61849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4129023" y="1579625"/>
            <a:ext cx="160400" cy="61849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2646298" y="2254250"/>
            <a:ext cx="168401" cy="81025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4059173" y="2406650"/>
            <a:ext cx="195325" cy="810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5745226" y="2043176"/>
            <a:ext cx="177800" cy="80899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6018276" y="1924050"/>
            <a:ext cx="176149" cy="8102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1755648" y="335279"/>
            <a:ext cx="5670804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96060">
              <a:lnSpc>
                <a:spcPct val="100000"/>
              </a:lnSpc>
              <a:spcBef>
                <a:spcPts val="105"/>
              </a:spcBef>
            </a:pPr>
            <a:r>
              <a:t>Vérifier</a:t>
            </a:r>
            <a:r>
              <a:rPr spc="-5"/>
              <a:t> </a:t>
            </a:r>
            <a:r>
              <a:t>les</a:t>
            </a:r>
            <a:r>
              <a:rPr spc="-25"/>
              <a:t> </a:t>
            </a:r>
            <a:r>
              <a:t>3</a:t>
            </a:r>
            <a:r>
              <a:rPr spc="10"/>
              <a:t> </a:t>
            </a:r>
            <a:r>
              <a:rPr spc="-10"/>
              <a:t>étapes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891539" y="1531619"/>
            <a:ext cx="7390130" cy="789940"/>
            <a:chOff x="891539" y="1531619"/>
            <a:chExt cx="7390130" cy="789940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891539" y="1531619"/>
              <a:ext cx="1903476" cy="789431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634739" y="1531619"/>
              <a:ext cx="1903476" cy="789431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6377939" y="1531619"/>
              <a:ext cx="1903475" cy="789431"/>
            </a:xfrm>
            <a:prstGeom prst="rect">
              <a:avLst/>
            </a:prstGeom>
          </p:spPr>
        </p:pic>
      </p:grpSp>
      <p:pic>
        <p:nvPicPr>
          <p:cNvPr id="226" name="object 226"/>
          <p:cNvPicPr/>
          <p:nvPr/>
        </p:nvPicPr>
        <p:blipFill>
          <a:blip r:embed="rId213" cstate="print"/>
          <a:stretch>
            <a:fillRect/>
          </a:stretch>
        </p:blipFill>
        <p:spPr>
          <a:xfrm>
            <a:off x="330708" y="2577083"/>
            <a:ext cx="3233928" cy="789432"/>
          </a:xfrm>
          <a:prstGeom prst="rect">
            <a:avLst/>
          </a:prstGeom>
        </p:spPr>
      </p:pic>
      <p:pic>
        <p:nvPicPr>
          <p:cNvPr id="227" name="object 227"/>
          <p:cNvPicPr/>
          <p:nvPr/>
        </p:nvPicPr>
        <p:blipFill>
          <a:blip r:embed="rId214" cstate="print"/>
          <a:stretch>
            <a:fillRect/>
          </a:stretch>
        </p:blipFill>
        <p:spPr>
          <a:xfrm>
            <a:off x="755904" y="3003804"/>
            <a:ext cx="2171700" cy="789432"/>
          </a:xfrm>
          <a:prstGeom prst="rect">
            <a:avLst/>
          </a:prstGeom>
        </p:spPr>
      </p:pic>
      <p:grpSp>
        <p:nvGrpSpPr>
          <p:cNvPr id="228" name="object 228"/>
          <p:cNvGrpSpPr/>
          <p:nvPr/>
        </p:nvGrpSpPr>
        <p:grpSpPr>
          <a:xfrm>
            <a:off x="3073907" y="2577083"/>
            <a:ext cx="5552440" cy="1216660"/>
            <a:chOff x="3073907" y="2577083"/>
            <a:chExt cx="5552440" cy="1216660"/>
          </a:xfrm>
        </p:grpSpPr>
        <p:pic>
          <p:nvPicPr>
            <p:cNvPr id="229" name="object 229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3073907" y="2577083"/>
              <a:ext cx="3233927" cy="789432"/>
            </a:xfrm>
            <a:prstGeom prst="rect">
              <a:avLst/>
            </a:prstGeom>
          </p:spPr>
        </p:pic>
        <p:pic>
          <p:nvPicPr>
            <p:cNvPr id="230" name="object 230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3499103" y="3003803"/>
              <a:ext cx="2171700" cy="789432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6348983" y="2577083"/>
              <a:ext cx="2171700" cy="789432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6028943" y="3003803"/>
              <a:ext cx="1533144" cy="789432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7306055" y="3003803"/>
              <a:ext cx="1319783" cy="789432"/>
            </a:xfrm>
            <a:prstGeom prst="rect">
              <a:avLst/>
            </a:prstGeom>
          </p:spPr>
        </p:pic>
      </p:grpSp>
      <p:graphicFrame>
        <p:nvGraphicFramePr>
          <p:cNvPr id="234" name="object 234"/>
          <p:cNvGraphicFramePr>
            <a:graphicFrameLocks noGrp="1"/>
          </p:cNvGraphicFramePr>
          <p:nvPr/>
        </p:nvGraphicFramePr>
        <p:xfrm>
          <a:off x="442912" y="1585912"/>
          <a:ext cx="8229600" cy="47815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marL="65468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68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532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ETAPE</a:t>
                      </a:r>
                      <a:r>
                        <a:rPr sz="2800" spc="-1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81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520065" marR="86360" indent="-42608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show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r>
                        <a:rPr sz="2800" spc="-1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 </a:t>
                      </a:r>
                      <a:r>
                        <a:rPr sz="2800" spc="-1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neighbor</a:t>
                      </a:r>
                      <a:endParaRPr sz="2800">
                        <a:latin typeface="Courier New"/>
                        <a:cs typeface="Courier New"/>
                      </a:endParaRPr>
                    </a:p>
                  </a:txBody>
                  <a:tcPr marL="0" marR="0" marT="10731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520700" marR="85725" indent="-4254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show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</a:t>
                      </a:r>
                      <a:r>
                        <a:rPr sz="2800" spc="-1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 </a:t>
                      </a:r>
                      <a:r>
                        <a:rPr sz="2800" spc="-1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database</a:t>
                      </a:r>
                      <a:endParaRPr sz="2800">
                        <a:latin typeface="Courier New"/>
                        <a:cs typeface="Courier New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7340" marR="298450" indent="3200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show</a:t>
                      </a:r>
                      <a:r>
                        <a:rPr sz="2800" spc="-4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 spc="-25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ip </a:t>
                      </a:r>
                      <a:r>
                        <a:rPr sz="2800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route</a:t>
                      </a:r>
                      <a:r>
                        <a:rPr sz="2800" spc="-45">
                          <a:solidFill>
                            <a:srgbClr val="33CC33"/>
                          </a:solidFill>
                          <a:latin typeface="Courier New"/>
                          <a:cs typeface="Courier New"/>
                        </a:rPr>
                        <a:t> </a:t>
                      </a:r>
                      <a:r>
                        <a:rPr sz="2800" spc="-20">
                          <a:solidFill>
                            <a:srgbClr val="FFFFFF"/>
                          </a:solidFill>
                          <a:latin typeface="Courier New"/>
                          <a:cs typeface="Courier New"/>
                        </a:rPr>
                        <a:t>ospf</a:t>
                      </a:r>
                      <a:endParaRPr sz="2800">
                        <a:latin typeface="Courier New"/>
                        <a:cs typeface="Courier New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5" name="object 23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85</a:t>
            </a:fld>
            <a:endParaRPr spc="-25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5639" y="2494788"/>
            <a:ext cx="2756916" cy="150723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5400" spc="-20"/>
              <a:t>OSPF</a:t>
            </a:r>
            <a:endParaRPr sz="5400"/>
          </a:p>
        </p:txBody>
      </p:sp>
      <p:grpSp>
        <p:nvGrpSpPr>
          <p:cNvPr id="5" name="object 5"/>
          <p:cNvGrpSpPr/>
          <p:nvPr/>
        </p:nvGrpSpPr>
        <p:grpSpPr>
          <a:xfrm>
            <a:off x="3189732" y="3800855"/>
            <a:ext cx="2905125" cy="1487805"/>
            <a:chOff x="3189732" y="3800855"/>
            <a:chExt cx="2905125" cy="148780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9732" y="3800855"/>
              <a:ext cx="2904744" cy="9022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13176" y="4386072"/>
              <a:ext cx="2546604" cy="90220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431285" y="3810987"/>
            <a:ext cx="2283460" cy="1196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5890" marR="5080" indent="-123825">
              <a:lnSpc>
                <a:spcPct val="120100"/>
              </a:lnSpc>
              <a:spcBef>
                <a:spcPts val="95"/>
              </a:spcBef>
            </a:pP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Optimisation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BDR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86</a:t>
            </a:fld>
            <a:endParaRPr spc="-25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424418" y="6483511"/>
            <a:ext cx="85725" cy="170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25"/>
              </a:lnSpc>
            </a:pPr>
            <a:r>
              <a:rPr sz="1200" spc="-5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033462" y="335279"/>
            <a:ext cx="6252845" cy="3463925"/>
            <a:chOff x="1033462" y="335279"/>
            <a:chExt cx="6252845" cy="3463925"/>
          </a:xfrm>
        </p:grpSpPr>
        <p:sp>
          <p:nvSpPr>
            <p:cNvPr id="15" name="object 15"/>
            <p:cNvSpPr/>
            <p:nvPr/>
          </p:nvSpPr>
          <p:spPr>
            <a:xfrm>
              <a:off x="1042987" y="2852800"/>
              <a:ext cx="0" cy="936625"/>
            </a:xfrm>
            <a:custGeom>
              <a:avLst/>
              <a:gdLst/>
              <a:ahLst/>
              <a:cxnLst/>
              <a:rect l="l" t="t" r="r" b="b"/>
              <a:pathLst>
                <a:path h="936625">
                  <a:moveTo>
                    <a:pt x="0" y="0"/>
                  </a:moveTo>
                  <a:lnTo>
                    <a:pt x="0" y="93662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894332" y="335279"/>
              <a:ext cx="5391912" cy="1231392"/>
            </a:xfrm>
            <a:prstGeom prst="rect">
              <a:avLst/>
            </a:prstGeom>
          </p:spPr>
        </p:pic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35125">
              <a:lnSpc>
                <a:spcPct val="100000"/>
              </a:lnSpc>
              <a:spcBef>
                <a:spcPts val="105"/>
              </a:spcBef>
            </a:pPr>
            <a:r>
              <a:t>10</a:t>
            </a:r>
            <a:r>
              <a:rPr spc="-5"/>
              <a:t> </a:t>
            </a:r>
            <a:r>
              <a:t>relations</a:t>
            </a:r>
            <a:r>
              <a:rPr spc="15"/>
              <a:t> </a:t>
            </a:r>
            <a:r>
              <a:rPr spc="-10"/>
              <a:t>‘FULL’</a:t>
            </a:r>
          </a:p>
        </p:txBody>
      </p:sp>
      <p:grpSp>
        <p:nvGrpSpPr>
          <p:cNvPr id="18" name="object 18"/>
          <p:cNvGrpSpPr/>
          <p:nvPr/>
        </p:nvGrpSpPr>
        <p:grpSpPr>
          <a:xfrm>
            <a:off x="36512" y="1478025"/>
            <a:ext cx="9107805" cy="2903855"/>
            <a:chOff x="36512" y="1478025"/>
            <a:chExt cx="9107805" cy="2903855"/>
          </a:xfrm>
        </p:grpSpPr>
        <p:sp>
          <p:nvSpPr>
            <p:cNvPr id="19" name="object 19"/>
            <p:cNvSpPr/>
            <p:nvPr/>
          </p:nvSpPr>
          <p:spPr>
            <a:xfrm>
              <a:off x="36512" y="2852800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555875" y="1916175"/>
              <a:ext cx="4970780" cy="1873250"/>
            </a:xfrm>
            <a:custGeom>
              <a:avLst/>
              <a:gdLst/>
              <a:ahLst/>
              <a:cxnLst/>
              <a:rect l="l" t="t" r="r" b="b"/>
              <a:pathLst>
                <a:path w="4970780" h="1873250">
                  <a:moveTo>
                    <a:pt x="1728851" y="936625"/>
                  </a:moveTo>
                  <a:lnTo>
                    <a:pt x="1728851" y="1873250"/>
                  </a:lnTo>
                </a:path>
                <a:path w="4970780" h="1873250">
                  <a:moveTo>
                    <a:pt x="4970526" y="936625"/>
                  </a:moveTo>
                  <a:lnTo>
                    <a:pt x="4970526" y="1873250"/>
                  </a:lnTo>
                </a:path>
                <a:path w="4970780" h="1873250">
                  <a:moveTo>
                    <a:pt x="0" y="0"/>
                  </a:moveTo>
                  <a:lnTo>
                    <a:pt x="0" y="936625"/>
                  </a:lnTo>
                </a:path>
                <a:path w="4970780" h="1873250">
                  <a:moveTo>
                    <a:pt x="3240151" y="0"/>
                  </a:moveTo>
                  <a:lnTo>
                    <a:pt x="3240151" y="93662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38325" y="1793874"/>
              <a:ext cx="1435100" cy="42075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83832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35150" y="1706562"/>
              <a:ext cx="1435227" cy="30003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05422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5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5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5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04152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83832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27190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78476" y="1793874"/>
              <a:ext cx="1435100" cy="42075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078476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75301" y="1706562"/>
              <a:ext cx="1435100" cy="30003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33" y="962"/>
                  </a:lnTo>
                  <a:lnTo>
                    <a:pt x="581178" y="3790"/>
                  </a:lnTo>
                  <a:lnTo>
                    <a:pt x="516084" y="8396"/>
                  </a:lnTo>
                  <a:lnTo>
                    <a:pt x="453453" y="14692"/>
                  </a:lnTo>
                  <a:lnTo>
                    <a:pt x="393584" y="22590"/>
                  </a:lnTo>
                  <a:lnTo>
                    <a:pt x="336779" y="32002"/>
                  </a:lnTo>
                  <a:lnTo>
                    <a:pt x="283336" y="42840"/>
                  </a:lnTo>
                  <a:lnTo>
                    <a:pt x="233558" y="55016"/>
                  </a:lnTo>
                  <a:lnTo>
                    <a:pt x="187744" y="68443"/>
                  </a:lnTo>
                  <a:lnTo>
                    <a:pt x="146195" y="83032"/>
                  </a:lnTo>
                  <a:lnTo>
                    <a:pt x="109211" y="98695"/>
                  </a:lnTo>
                  <a:lnTo>
                    <a:pt x="50140" y="132893"/>
                  </a:lnTo>
                  <a:lnTo>
                    <a:pt x="12935" y="170333"/>
                  </a:lnTo>
                  <a:lnTo>
                    <a:pt x="0" y="210312"/>
                  </a:lnTo>
                  <a:lnTo>
                    <a:pt x="3284" y="230554"/>
                  </a:lnTo>
                  <a:lnTo>
                    <a:pt x="28654" y="269326"/>
                  </a:lnTo>
                  <a:lnTo>
                    <a:pt x="77093" y="305223"/>
                  </a:lnTo>
                  <a:lnTo>
                    <a:pt x="146195" y="337537"/>
                  </a:lnTo>
                  <a:lnTo>
                    <a:pt x="187744" y="352130"/>
                  </a:lnTo>
                  <a:lnTo>
                    <a:pt x="233558" y="365562"/>
                  </a:lnTo>
                  <a:lnTo>
                    <a:pt x="283336" y="377745"/>
                  </a:lnTo>
                  <a:lnTo>
                    <a:pt x="336779" y="388591"/>
                  </a:lnTo>
                  <a:lnTo>
                    <a:pt x="393584" y="398010"/>
                  </a:lnTo>
                  <a:lnTo>
                    <a:pt x="453453" y="405915"/>
                  </a:lnTo>
                  <a:lnTo>
                    <a:pt x="516084" y="412217"/>
                  </a:lnTo>
                  <a:lnTo>
                    <a:pt x="581178" y="416829"/>
                  </a:lnTo>
                  <a:lnTo>
                    <a:pt x="64843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33"/>
                  </a:lnTo>
                  <a:lnTo>
                    <a:pt x="50140" y="132893"/>
                  </a:lnTo>
                  <a:lnTo>
                    <a:pt x="109211" y="98695"/>
                  </a:lnTo>
                  <a:lnTo>
                    <a:pt x="146195" y="83032"/>
                  </a:lnTo>
                  <a:lnTo>
                    <a:pt x="187744" y="68443"/>
                  </a:lnTo>
                  <a:lnTo>
                    <a:pt x="233558" y="55016"/>
                  </a:lnTo>
                  <a:lnTo>
                    <a:pt x="283336" y="42840"/>
                  </a:lnTo>
                  <a:lnTo>
                    <a:pt x="336779" y="32002"/>
                  </a:lnTo>
                  <a:lnTo>
                    <a:pt x="393584" y="22590"/>
                  </a:lnTo>
                  <a:lnTo>
                    <a:pt x="453453" y="14692"/>
                  </a:lnTo>
                  <a:lnTo>
                    <a:pt x="516084" y="8396"/>
                  </a:lnTo>
                  <a:lnTo>
                    <a:pt x="581178" y="3790"/>
                  </a:lnTo>
                  <a:lnTo>
                    <a:pt x="64843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33" y="419660"/>
                  </a:lnTo>
                  <a:lnTo>
                    <a:pt x="581178" y="416829"/>
                  </a:lnTo>
                  <a:lnTo>
                    <a:pt x="516084" y="412217"/>
                  </a:lnTo>
                  <a:lnTo>
                    <a:pt x="453453" y="405915"/>
                  </a:lnTo>
                  <a:lnTo>
                    <a:pt x="393584" y="398010"/>
                  </a:lnTo>
                  <a:lnTo>
                    <a:pt x="336779" y="388591"/>
                  </a:lnTo>
                  <a:lnTo>
                    <a:pt x="283336" y="377745"/>
                  </a:lnTo>
                  <a:lnTo>
                    <a:pt x="233558" y="365562"/>
                  </a:lnTo>
                  <a:lnTo>
                    <a:pt x="187744" y="352130"/>
                  </a:lnTo>
                  <a:lnTo>
                    <a:pt x="146195" y="337537"/>
                  </a:lnTo>
                  <a:lnTo>
                    <a:pt x="109211" y="321872"/>
                  </a:lnTo>
                  <a:lnTo>
                    <a:pt x="50140" y="287678"/>
                  </a:lnTo>
                  <a:lnTo>
                    <a:pt x="12935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294376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268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522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663" y="202819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379" y="142621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281676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424" y="195199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69899" y="285877"/>
                  </a:moveTo>
                  <a:lnTo>
                    <a:pt x="734314" y="203200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124" y="315976"/>
                  </a:lnTo>
                  <a:lnTo>
                    <a:pt x="969899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586" y="30607"/>
                  </a:lnTo>
                  <a:lnTo>
                    <a:pt x="515874" y="112903"/>
                  </a:lnTo>
                  <a:lnTo>
                    <a:pt x="620522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078476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511925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8462" y="3954525"/>
              <a:ext cx="1435163" cy="42062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98462" y="3954525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33"/>
                  </a:lnTo>
                  <a:lnTo>
                    <a:pt x="50150" y="132893"/>
                  </a:lnTo>
                  <a:lnTo>
                    <a:pt x="109229" y="98695"/>
                  </a:lnTo>
                  <a:lnTo>
                    <a:pt x="146218" y="83032"/>
                  </a:lnTo>
                  <a:lnTo>
                    <a:pt x="187771" y="68443"/>
                  </a:lnTo>
                  <a:lnTo>
                    <a:pt x="233588" y="55016"/>
                  </a:lnTo>
                  <a:lnTo>
                    <a:pt x="283369" y="42840"/>
                  </a:lnTo>
                  <a:lnTo>
                    <a:pt x="336812" y="32002"/>
                  </a:lnTo>
                  <a:lnTo>
                    <a:pt x="393618" y="22590"/>
                  </a:lnTo>
                  <a:lnTo>
                    <a:pt x="453484" y="14692"/>
                  </a:lnTo>
                  <a:lnTo>
                    <a:pt x="516112" y="8396"/>
                  </a:lnTo>
                  <a:lnTo>
                    <a:pt x="581199" y="3790"/>
                  </a:lnTo>
                  <a:lnTo>
                    <a:pt x="648445" y="962"/>
                  </a:lnTo>
                  <a:lnTo>
                    <a:pt x="717550" y="0"/>
                  </a:lnTo>
                  <a:lnTo>
                    <a:pt x="786657" y="962"/>
                  </a:lnTo>
                  <a:lnTo>
                    <a:pt x="853906" y="3790"/>
                  </a:lnTo>
                  <a:lnTo>
                    <a:pt x="918997" y="8396"/>
                  </a:lnTo>
                  <a:lnTo>
                    <a:pt x="981629" y="14692"/>
                  </a:lnTo>
                  <a:lnTo>
                    <a:pt x="1041500" y="22590"/>
                  </a:lnTo>
                  <a:lnTo>
                    <a:pt x="1098310" y="32002"/>
                  </a:lnTo>
                  <a:lnTo>
                    <a:pt x="1151759" y="42840"/>
                  </a:lnTo>
                  <a:lnTo>
                    <a:pt x="1201545" y="55016"/>
                  </a:lnTo>
                  <a:lnTo>
                    <a:pt x="1247367" y="68443"/>
                  </a:lnTo>
                  <a:lnTo>
                    <a:pt x="1288925" y="83032"/>
                  </a:lnTo>
                  <a:lnTo>
                    <a:pt x="1325918" y="98695"/>
                  </a:lnTo>
                  <a:lnTo>
                    <a:pt x="1385005" y="132893"/>
                  </a:lnTo>
                  <a:lnTo>
                    <a:pt x="1422222" y="170333"/>
                  </a:lnTo>
                  <a:lnTo>
                    <a:pt x="1435163" y="210312"/>
                  </a:lnTo>
                  <a:lnTo>
                    <a:pt x="1431878" y="230554"/>
                  </a:lnTo>
                  <a:lnTo>
                    <a:pt x="1406498" y="269326"/>
                  </a:lnTo>
                  <a:lnTo>
                    <a:pt x="1358045" y="305223"/>
                  </a:lnTo>
                  <a:lnTo>
                    <a:pt x="1288925" y="337537"/>
                  </a:lnTo>
                  <a:lnTo>
                    <a:pt x="1247367" y="352130"/>
                  </a:lnTo>
                  <a:lnTo>
                    <a:pt x="1201545" y="365562"/>
                  </a:lnTo>
                  <a:lnTo>
                    <a:pt x="1151759" y="377745"/>
                  </a:lnTo>
                  <a:lnTo>
                    <a:pt x="1098310" y="388591"/>
                  </a:lnTo>
                  <a:lnTo>
                    <a:pt x="1041500" y="398010"/>
                  </a:lnTo>
                  <a:lnTo>
                    <a:pt x="981629" y="405915"/>
                  </a:lnTo>
                  <a:lnTo>
                    <a:pt x="918997" y="412217"/>
                  </a:lnTo>
                  <a:lnTo>
                    <a:pt x="853906" y="416829"/>
                  </a:lnTo>
                  <a:lnTo>
                    <a:pt x="786657" y="419660"/>
                  </a:lnTo>
                  <a:lnTo>
                    <a:pt x="717550" y="420624"/>
                  </a:lnTo>
                  <a:lnTo>
                    <a:pt x="648445" y="419660"/>
                  </a:lnTo>
                  <a:lnTo>
                    <a:pt x="581199" y="416829"/>
                  </a:lnTo>
                  <a:lnTo>
                    <a:pt x="516112" y="412217"/>
                  </a:lnTo>
                  <a:lnTo>
                    <a:pt x="453484" y="405915"/>
                  </a:lnTo>
                  <a:lnTo>
                    <a:pt x="393618" y="398010"/>
                  </a:lnTo>
                  <a:lnTo>
                    <a:pt x="336812" y="388591"/>
                  </a:lnTo>
                  <a:lnTo>
                    <a:pt x="283369" y="377745"/>
                  </a:lnTo>
                  <a:lnTo>
                    <a:pt x="233588" y="365562"/>
                  </a:lnTo>
                  <a:lnTo>
                    <a:pt x="187771" y="352130"/>
                  </a:lnTo>
                  <a:lnTo>
                    <a:pt x="146218" y="337537"/>
                  </a:lnTo>
                  <a:lnTo>
                    <a:pt x="109229" y="321872"/>
                  </a:lnTo>
                  <a:lnTo>
                    <a:pt x="50150" y="287678"/>
                  </a:lnTo>
                  <a:lnTo>
                    <a:pt x="12938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5287" y="3867086"/>
              <a:ext cx="1435163" cy="30003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717550" y="0"/>
                  </a:moveTo>
                  <a:lnTo>
                    <a:pt x="648445" y="963"/>
                  </a:lnTo>
                  <a:lnTo>
                    <a:pt x="581199" y="3794"/>
                  </a:lnTo>
                  <a:lnTo>
                    <a:pt x="516112" y="8406"/>
                  </a:lnTo>
                  <a:lnTo>
                    <a:pt x="453484" y="14708"/>
                  </a:lnTo>
                  <a:lnTo>
                    <a:pt x="393618" y="22613"/>
                  </a:lnTo>
                  <a:lnTo>
                    <a:pt x="336812" y="32032"/>
                  </a:lnTo>
                  <a:lnTo>
                    <a:pt x="283369" y="42878"/>
                  </a:lnTo>
                  <a:lnTo>
                    <a:pt x="233588" y="55061"/>
                  </a:lnTo>
                  <a:lnTo>
                    <a:pt x="187771" y="68493"/>
                  </a:lnTo>
                  <a:lnTo>
                    <a:pt x="146218" y="83086"/>
                  </a:lnTo>
                  <a:lnTo>
                    <a:pt x="109229" y="98751"/>
                  </a:lnTo>
                  <a:lnTo>
                    <a:pt x="50150" y="132945"/>
                  </a:lnTo>
                  <a:lnTo>
                    <a:pt x="12938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60" y="269382"/>
                  </a:lnTo>
                  <a:lnTo>
                    <a:pt x="77107" y="305305"/>
                  </a:lnTo>
                  <a:lnTo>
                    <a:pt x="146218" y="337638"/>
                  </a:lnTo>
                  <a:lnTo>
                    <a:pt x="187771" y="352238"/>
                  </a:lnTo>
                  <a:lnTo>
                    <a:pt x="233588" y="365676"/>
                  </a:lnTo>
                  <a:lnTo>
                    <a:pt x="283369" y="377863"/>
                  </a:lnTo>
                  <a:lnTo>
                    <a:pt x="336812" y="388712"/>
                  </a:lnTo>
                  <a:lnTo>
                    <a:pt x="393618" y="398134"/>
                  </a:lnTo>
                  <a:lnTo>
                    <a:pt x="453484" y="406041"/>
                  </a:lnTo>
                  <a:lnTo>
                    <a:pt x="516112" y="412344"/>
                  </a:lnTo>
                  <a:lnTo>
                    <a:pt x="581199" y="416955"/>
                  </a:lnTo>
                  <a:lnTo>
                    <a:pt x="648445" y="419787"/>
                  </a:lnTo>
                  <a:lnTo>
                    <a:pt x="717550" y="420750"/>
                  </a:lnTo>
                  <a:lnTo>
                    <a:pt x="786657" y="419787"/>
                  </a:lnTo>
                  <a:lnTo>
                    <a:pt x="853906" y="416955"/>
                  </a:lnTo>
                  <a:lnTo>
                    <a:pt x="918997" y="412344"/>
                  </a:lnTo>
                  <a:lnTo>
                    <a:pt x="981629" y="406041"/>
                  </a:lnTo>
                  <a:lnTo>
                    <a:pt x="1041500" y="398134"/>
                  </a:lnTo>
                  <a:lnTo>
                    <a:pt x="1098310" y="388712"/>
                  </a:lnTo>
                  <a:lnTo>
                    <a:pt x="1151759" y="377863"/>
                  </a:lnTo>
                  <a:lnTo>
                    <a:pt x="1201545" y="365676"/>
                  </a:lnTo>
                  <a:lnTo>
                    <a:pt x="1247367" y="352238"/>
                  </a:lnTo>
                  <a:lnTo>
                    <a:pt x="1288925" y="337638"/>
                  </a:lnTo>
                  <a:lnTo>
                    <a:pt x="1325918" y="321964"/>
                  </a:lnTo>
                  <a:lnTo>
                    <a:pt x="1385005" y="287748"/>
                  </a:lnTo>
                  <a:lnTo>
                    <a:pt x="1422222" y="250295"/>
                  </a:lnTo>
                  <a:lnTo>
                    <a:pt x="1435163" y="210312"/>
                  </a:lnTo>
                  <a:lnTo>
                    <a:pt x="1431878" y="190069"/>
                  </a:lnTo>
                  <a:lnTo>
                    <a:pt x="1406498" y="151297"/>
                  </a:lnTo>
                  <a:lnTo>
                    <a:pt x="1358045" y="115400"/>
                  </a:lnTo>
                  <a:lnTo>
                    <a:pt x="1288925" y="83086"/>
                  </a:lnTo>
                  <a:lnTo>
                    <a:pt x="1247367" y="68493"/>
                  </a:lnTo>
                  <a:lnTo>
                    <a:pt x="1201545" y="55061"/>
                  </a:lnTo>
                  <a:lnTo>
                    <a:pt x="1151759" y="42878"/>
                  </a:lnTo>
                  <a:lnTo>
                    <a:pt x="1098310" y="32032"/>
                  </a:lnTo>
                  <a:lnTo>
                    <a:pt x="1041500" y="22613"/>
                  </a:lnTo>
                  <a:lnTo>
                    <a:pt x="981629" y="14708"/>
                  </a:lnTo>
                  <a:lnTo>
                    <a:pt x="918997" y="8406"/>
                  </a:lnTo>
                  <a:lnTo>
                    <a:pt x="853906" y="3794"/>
                  </a:lnTo>
                  <a:lnTo>
                    <a:pt x="786657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68"/>
                  </a:lnTo>
                  <a:lnTo>
                    <a:pt x="50150" y="132945"/>
                  </a:lnTo>
                  <a:lnTo>
                    <a:pt x="109229" y="98751"/>
                  </a:lnTo>
                  <a:lnTo>
                    <a:pt x="146218" y="83086"/>
                  </a:lnTo>
                  <a:lnTo>
                    <a:pt x="187771" y="68493"/>
                  </a:lnTo>
                  <a:lnTo>
                    <a:pt x="233588" y="55061"/>
                  </a:lnTo>
                  <a:lnTo>
                    <a:pt x="283369" y="42878"/>
                  </a:lnTo>
                  <a:lnTo>
                    <a:pt x="336812" y="32032"/>
                  </a:lnTo>
                  <a:lnTo>
                    <a:pt x="393618" y="22613"/>
                  </a:lnTo>
                  <a:lnTo>
                    <a:pt x="453484" y="14708"/>
                  </a:lnTo>
                  <a:lnTo>
                    <a:pt x="516112" y="8406"/>
                  </a:lnTo>
                  <a:lnTo>
                    <a:pt x="581199" y="3794"/>
                  </a:lnTo>
                  <a:lnTo>
                    <a:pt x="648445" y="963"/>
                  </a:lnTo>
                  <a:lnTo>
                    <a:pt x="717550" y="0"/>
                  </a:lnTo>
                  <a:lnTo>
                    <a:pt x="786657" y="963"/>
                  </a:lnTo>
                  <a:lnTo>
                    <a:pt x="853906" y="3794"/>
                  </a:lnTo>
                  <a:lnTo>
                    <a:pt x="918997" y="8406"/>
                  </a:lnTo>
                  <a:lnTo>
                    <a:pt x="981629" y="14708"/>
                  </a:lnTo>
                  <a:lnTo>
                    <a:pt x="1041500" y="22613"/>
                  </a:lnTo>
                  <a:lnTo>
                    <a:pt x="1098310" y="32032"/>
                  </a:lnTo>
                  <a:lnTo>
                    <a:pt x="1151759" y="42878"/>
                  </a:lnTo>
                  <a:lnTo>
                    <a:pt x="1201545" y="55061"/>
                  </a:lnTo>
                  <a:lnTo>
                    <a:pt x="1247367" y="68493"/>
                  </a:lnTo>
                  <a:lnTo>
                    <a:pt x="1288925" y="83086"/>
                  </a:lnTo>
                  <a:lnTo>
                    <a:pt x="1325918" y="98751"/>
                  </a:lnTo>
                  <a:lnTo>
                    <a:pt x="1385005" y="132945"/>
                  </a:lnTo>
                  <a:lnTo>
                    <a:pt x="1422222" y="170368"/>
                  </a:lnTo>
                  <a:lnTo>
                    <a:pt x="1435163" y="210312"/>
                  </a:lnTo>
                  <a:lnTo>
                    <a:pt x="1431878" y="230575"/>
                  </a:lnTo>
                  <a:lnTo>
                    <a:pt x="1406498" y="269382"/>
                  </a:lnTo>
                  <a:lnTo>
                    <a:pt x="1358045" y="305305"/>
                  </a:lnTo>
                  <a:lnTo>
                    <a:pt x="1288925" y="337638"/>
                  </a:lnTo>
                  <a:lnTo>
                    <a:pt x="1247367" y="352238"/>
                  </a:lnTo>
                  <a:lnTo>
                    <a:pt x="1201545" y="365676"/>
                  </a:lnTo>
                  <a:lnTo>
                    <a:pt x="1151759" y="377863"/>
                  </a:lnTo>
                  <a:lnTo>
                    <a:pt x="1098310" y="388712"/>
                  </a:lnTo>
                  <a:lnTo>
                    <a:pt x="1041500" y="398134"/>
                  </a:lnTo>
                  <a:lnTo>
                    <a:pt x="981629" y="406041"/>
                  </a:lnTo>
                  <a:lnTo>
                    <a:pt x="918997" y="412344"/>
                  </a:lnTo>
                  <a:lnTo>
                    <a:pt x="853906" y="416955"/>
                  </a:lnTo>
                  <a:lnTo>
                    <a:pt x="786657" y="419787"/>
                  </a:lnTo>
                  <a:lnTo>
                    <a:pt x="717550" y="420750"/>
                  </a:lnTo>
                  <a:lnTo>
                    <a:pt x="648445" y="419787"/>
                  </a:lnTo>
                  <a:lnTo>
                    <a:pt x="581199" y="416955"/>
                  </a:lnTo>
                  <a:lnTo>
                    <a:pt x="516112" y="412344"/>
                  </a:lnTo>
                  <a:lnTo>
                    <a:pt x="453484" y="406041"/>
                  </a:lnTo>
                  <a:lnTo>
                    <a:pt x="393618" y="398134"/>
                  </a:lnTo>
                  <a:lnTo>
                    <a:pt x="336812" y="388712"/>
                  </a:lnTo>
                  <a:lnTo>
                    <a:pt x="283369" y="377863"/>
                  </a:lnTo>
                  <a:lnTo>
                    <a:pt x="233588" y="365676"/>
                  </a:lnTo>
                  <a:lnTo>
                    <a:pt x="187771" y="352238"/>
                  </a:lnTo>
                  <a:lnTo>
                    <a:pt x="146218" y="337638"/>
                  </a:lnTo>
                  <a:lnTo>
                    <a:pt x="109229" y="321964"/>
                  </a:lnTo>
                  <a:lnTo>
                    <a:pt x="50150" y="287748"/>
                  </a:lnTo>
                  <a:lnTo>
                    <a:pt x="12938" y="25029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14362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29">
                  <a:moveTo>
                    <a:pt x="471081" y="195453"/>
                  </a:moveTo>
                  <a:lnTo>
                    <a:pt x="366395" y="165354"/>
                  </a:lnTo>
                  <a:lnTo>
                    <a:pt x="122402" y="255651"/>
                  </a:lnTo>
                  <a:lnTo>
                    <a:pt x="0" y="225552"/>
                  </a:lnTo>
                  <a:lnTo>
                    <a:pt x="60998" y="308102"/>
                  </a:lnTo>
                  <a:lnTo>
                    <a:pt x="366395" y="308102"/>
                  </a:lnTo>
                  <a:lnTo>
                    <a:pt x="235750" y="278003"/>
                  </a:lnTo>
                  <a:lnTo>
                    <a:pt x="471081" y="195453"/>
                  </a:lnTo>
                  <a:close/>
                </a:path>
                <a:path w="986155" h="316229">
                  <a:moveTo>
                    <a:pt x="497459" y="60198"/>
                  </a:moveTo>
                  <a:lnTo>
                    <a:pt x="384111" y="82423"/>
                  </a:lnTo>
                  <a:lnTo>
                    <a:pt x="131064" y="0"/>
                  </a:lnTo>
                  <a:lnTo>
                    <a:pt x="26377" y="30099"/>
                  </a:lnTo>
                  <a:lnTo>
                    <a:pt x="261708" y="112649"/>
                  </a:lnTo>
                  <a:lnTo>
                    <a:pt x="139712" y="135255"/>
                  </a:lnTo>
                  <a:lnTo>
                    <a:pt x="436460" y="135255"/>
                  </a:lnTo>
                  <a:lnTo>
                    <a:pt x="497459" y="60198"/>
                  </a:lnTo>
                  <a:close/>
                </a:path>
                <a:path w="986155" h="316229">
                  <a:moveTo>
                    <a:pt x="968565" y="285750"/>
                  </a:moveTo>
                  <a:lnTo>
                    <a:pt x="732726" y="202946"/>
                  </a:lnTo>
                  <a:lnTo>
                    <a:pt x="863790" y="180213"/>
                  </a:lnTo>
                  <a:lnTo>
                    <a:pt x="558444" y="180213"/>
                  </a:lnTo>
                  <a:lnTo>
                    <a:pt x="497459" y="255651"/>
                  </a:lnTo>
                  <a:lnTo>
                    <a:pt x="619442" y="225552"/>
                  </a:lnTo>
                  <a:lnTo>
                    <a:pt x="863790" y="315849"/>
                  </a:lnTo>
                  <a:lnTo>
                    <a:pt x="968565" y="285750"/>
                  </a:lnTo>
                  <a:close/>
                </a:path>
                <a:path w="986155" h="316229">
                  <a:moveTo>
                    <a:pt x="985837" y="82423"/>
                  </a:moveTo>
                  <a:lnTo>
                    <a:pt x="924877" y="7366"/>
                  </a:lnTo>
                  <a:lnTo>
                    <a:pt x="628103" y="7366"/>
                  </a:lnTo>
                  <a:lnTo>
                    <a:pt x="750506" y="30099"/>
                  </a:lnTo>
                  <a:lnTo>
                    <a:pt x="514756" y="112649"/>
                  </a:lnTo>
                  <a:lnTo>
                    <a:pt x="619442" y="142748"/>
                  </a:lnTo>
                  <a:lnTo>
                    <a:pt x="872553" y="52324"/>
                  </a:lnTo>
                  <a:lnTo>
                    <a:pt x="985837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01662" y="3684650"/>
              <a:ext cx="988060" cy="316230"/>
            </a:xfrm>
            <a:custGeom>
              <a:avLst/>
              <a:gdLst/>
              <a:ahLst/>
              <a:cxnLst/>
              <a:rect l="l" t="t" r="r" b="b"/>
              <a:pathLst>
                <a:path w="988060" h="316229">
                  <a:moveTo>
                    <a:pt x="471487" y="195072"/>
                  </a:moveTo>
                  <a:lnTo>
                    <a:pt x="366801" y="165100"/>
                  </a:lnTo>
                  <a:lnTo>
                    <a:pt x="122402" y="255270"/>
                  </a:lnTo>
                  <a:lnTo>
                    <a:pt x="0" y="225171"/>
                  </a:lnTo>
                  <a:lnTo>
                    <a:pt x="61404" y="307975"/>
                  </a:lnTo>
                  <a:lnTo>
                    <a:pt x="366801" y="307975"/>
                  </a:lnTo>
                  <a:lnTo>
                    <a:pt x="235750" y="277876"/>
                  </a:lnTo>
                  <a:lnTo>
                    <a:pt x="471487" y="195072"/>
                  </a:lnTo>
                  <a:close/>
                </a:path>
                <a:path w="988060" h="316229">
                  <a:moveTo>
                    <a:pt x="498475" y="59944"/>
                  </a:moveTo>
                  <a:lnTo>
                    <a:pt x="385038" y="82677"/>
                  </a:lnTo>
                  <a:lnTo>
                    <a:pt x="131762" y="0"/>
                  </a:lnTo>
                  <a:lnTo>
                    <a:pt x="26987" y="29972"/>
                  </a:lnTo>
                  <a:lnTo>
                    <a:pt x="262940" y="112268"/>
                  </a:lnTo>
                  <a:lnTo>
                    <a:pt x="140423" y="134874"/>
                  </a:lnTo>
                  <a:lnTo>
                    <a:pt x="437426" y="134874"/>
                  </a:lnTo>
                  <a:lnTo>
                    <a:pt x="498475" y="59944"/>
                  </a:lnTo>
                  <a:close/>
                </a:path>
                <a:path w="988060" h="316229">
                  <a:moveTo>
                    <a:pt x="969962" y="285877"/>
                  </a:moveTo>
                  <a:lnTo>
                    <a:pt x="734377" y="203073"/>
                  </a:lnTo>
                  <a:lnTo>
                    <a:pt x="865187" y="180975"/>
                  </a:lnTo>
                  <a:lnTo>
                    <a:pt x="559523" y="180975"/>
                  </a:lnTo>
                  <a:lnTo>
                    <a:pt x="498475" y="255778"/>
                  </a:lnTo>
                  <a:lnTo>
                    <a:pt x="620572" y="225806"/>
                  </a:lnTo>
                  <a:lnTo>
                    <a:pt x="865187" y="315849"/>
                  </a:lnTo>
                  <a:lnTo>
                    <a:pt x="969962" y="285877"/>
                  </a:lnTo>
                  <a:close/>
                </a:path>
                <a:path w="988060" h="316229">
                  <a:moveTo>
                    <a:pt x="987488" y="83185"/>
                  </a:moveTo>
                  <a:lnTo>
                    <a:pt x="926020" y="7874"/>
                  </a:lnTo>
                  <a:lnTo>
                    <a:pt x="629691" y="7874"/>
                  </a:lnTo>
                  <a:lnTo>
                    <a:pt x="751649" y="30480"/>
                  </a:lnTo>
                  <a:lnTo>
                    <a:pt x="515937" y="112776"/>
                  </a:lnTo>
                  <a:lnTo>
                    <a:pt x="620623" y="142875"/>
                  </a:lnTo>
                  <a:lnTo>
                    <a:pt x="873696" y="53086"/>
                  </a:lnTo>
                  <a:lnTo>
                    <a:pt x="987488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98462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3197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65525" y="3954525"/>
              <a:ext cx="1435100" cy="42062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565525" y="395452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62350" y="3867086"/>
              <a:ext cx="1435227" cy="300037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53" y="963"/>
                  </a:lnTo>
                  <a:lnTo>
                    <a:pt x="581213" y="3794"/>
                  </a:lnTo>
                  <a:lnTo>
                    <a:pt x="516130" y="8406"/>
                  </a:lnTo>
                  <a:lnTo>
                    <a:pt x="453505" y="14708"/>
                  </a:lnTo>
                  <a:lnTo>
                    <a:pt x="393640" y="22613"/>
                  </a:lnTo>
                  <a:lnTo>
                    <a:pt x="336835" y="32032"/>
                  </a:lnTo>
                  <a:lnTo>
                    <a:pt x="283391" y="42878"/>
                  </a:lnTo>
                  <a:lnTo>
                    <a:pt x="233608" y="55061"/>
                  </a:lnTo>
                  <a:lnTo>
                    <a:pt x="187789" y="68493"/>
                  </a:lnTo>
                  <a:lnTo>
                    <a:pt x="146233" y="83086"/>
                  </a:lnTo>
                  <a:lnTo>
                    <a:pt x="109242" y="98751"/>
                  </a:lnTo>
                  <a:lnTo>
                    <a:pt x="50156" y="132945"/>
                  </a:lnTo>
                  <a:lnTo>
                    <a:pt x="12940" y="170368"/>
                  </a:lnTo>
                  <a:lnTo>
                    <a:pt x="0" y="210312"/>
                  </a:lnTo>
                  <a:lnTo>
                    <a:pt x="3285" y="230575"/>
                  </a:lnTo>
                  <a:lnTo>
                    <a:pt x="28664" y="269382"/>
                  </a:lnTo>
                  <a:lnTo>
                    <a:pt x="77116" y="305305"/>
                  </a:lnTo>
                  <a:lnTo>
                    <a:pt x="146233" y="337638"/>
                  </a:lnTo>
                  <a:lnTo>
                    <a:pt x="187789" y="352238"/>
                  </a:lnTo>
                  <a:lnTo>
                    <a:pt x="233608" y="365676"/>
                  </a:lnTo>
                  <a:lnTo>
                    <a:pt x="283391" y="377863"/>
                  </a:lnTo>
                  <a:lnTo>
                    <a:pt x="336835" y="388712"/>
                  </a:lnTo>
                  <a:lnTo>
                    <a:pt x="393640" y="398134"/>
                  </a:lnTo>
                  <a:lnTo>
                    <a:pt x="453505" y="406041"/>
                  </a:lnTo>
                  <a:lnTo>
                    <a:pt x="516130" y="412344"/>
                  </a:lnTo>
                  <a:lnTo>
                    <a:pt x="581213" y="416955"/>
                  </a:lnTo>
                  <a:lnTo>
                    <a:pt x="64845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781425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395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649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790" y="202946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506" y="142748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284726" y="3692524"/>
              <a:ext cx="471805" cy="135255"/>
            </a:xfrm>
            <a:custGeom>
              <a:avLst/>
              <a:gdLst/>
              <a:ahLst/>
              <a:cxnLst/>
              <a:rect l="l" t="t" r="r" b="b"/>
              <a:pathLst>
                <a:path w="471804" h="135254">
                  <a:moveTo>
                    <a:pt x="409956" y="0"/>
                  </a:moveTo>
                  <a:lnTo>
                    <a:pt x="113664" y="0"/>
                  </a:lnTo>
                  <a:lnTo>
                    <a:pt x="235712" y="22606"/>
                  </a:lnTo>
                  <a:lnTo>
                    <a:pt x="0" y="104901"/>
                  </a:lnTo>
                  <a:lnTo>
                    <a:pt x="104648" y="135000"/>
                  </a:lnTo>
                  <a:lnTo>
                    <a:pt x="357632" y="45212"/>
                  </a:lnTo>
                  <a:lnTo>
                    <a:pt x="471424" y="75311"/>
                  </a:lnTo>
                  <a:lnTo>
                    <a:pt x="409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05676" y="3949699"/>
              <a:ext cx="1435100" cy="425450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3768725" y="3684650"/>
              <a:ext cx="970280" cy="316230"/>
            </a:xfrm>
            <a:custGeom>
              <a:avLst/>
              <a:gdLst/>
              <a:ahLst/>
              <a:cxnLst/>
              <a:rect l="l" t="t" r="r" b="b"/>
              <a:pathLst>
                <a:path w="970279" h="316229">
                  <a:moveTo>
                    <a:pt x="471551" y="195072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072"/>
                  </a:lnTo>
                  <a:close/>
                </a:path>
                <a:path w="970279" h="316229">
                  <a:moveTo>
                    <a:pt x="498475" y="59944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70279" h="316229">
                  <a:moveTo>
                    <a:pt x="970026" y="285877"/>
                  </a:moveTo>
                  <a:lnTo>
                    <a:pt x="734441" y="203073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251" y="315849"/>
                  </a:lnTo>
                  <a:lnTo>
                    <a:pt x="970026" y="2858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565525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999101" y="3862324"/>
              <a:ext cx="3241675" cy="513080"/>
            </a:xfrm>
            <a:custGeom>
              <a:avLst/>
              <a:gdLst/>
              <a:ahLst/>
              <a:cxnLst/>
              <a:rect l="l" t="t" r="r" b="b"/>
              <a:pathLst>
                <a:path w="3241675" h="513079">
                  <a:moveTo>
                    <a:pt x="0" y="0"/>
                  </a:moveTo>
                  <a:lnTo>
                    <a:pt x="0" y="300100"/>
                  </a:lnTo>
                </a:path>
                <a:path w="3241675" h="513079">
                  <a:moveTo>
                    <a:pt x="1806575" y="302513"/>
                  </a:moveTo>
                  <a:lnTo>
                    <a:pt x="1819510" y="262535"/>
                  </a:lnTo>
                  <a:lnTo>
                    <a:pt x="1856715" y="225095"/>
                  </a:lnTo>
                  <a:lnTo>
                    <a:pt x="1915786" y="190897"/>
                  </a:lnTo>
                  <a:lnTo>
                    <a:pt x="1952770" y="175234"/>
                  </a:lnTo>
                  <a:lnTo>
                    <a:pt x="1994319" y="160645"/>
                  </a:lnTo>
                  <a:lnTo>
                    <a:pt x="2040133" y="147218"/>
                  </a:lnTo>
                  <a:lnTo>
                    <a:pt x="2089911" y="135042"/>
                  </a:lnTo>
                  <a:lnTo>
                    <a:pt x="2143354" y="124204"/>
                  </a:lnTo>
                  <a:lnTo>
                    <a:pt x="2200159" y="114792"/>
                  </a:lnTo>
                  <a:lnTo>
                    <a:pt x="2260028" y="106894"/>
                  </a:lnTo>
                  <a:lnTo>
                    <a:pt x="2322659" y="100598"/>
                  </a:lnTo>
                  <a:lnTo>
                    <a:pt x="2387753" y="95992"/>
                  </a:lnTo>
                  <a:lnTo>
                    <a:pt x="2455008" y="93164"/>
                  </a:lnTo>
                  <a:lnTo>
                    <a:pt x="2524125" y="92201"/>
                  </a:lnTo>
                  <a:lnTo>
                    <a:pt x="2593221" y="93164"/>
                  </a:lnTo>
                  <a:lnTo>
                    <a:pt x="2660461" y="95992"/>
                  </a:lnTo>
                  <a:lnTo>
                    <a:pt x="2725544" y="100598"/>
                  </a:lnTo>
                  <a:lnTo>
                    <a:pt x="2788169" y="106894"/>
                  </a:lnTo>
                  <a:lnTo>
                    <a:pt x="2848034" y="114792"/>
                  </a:lnTo>
                  <a:lnTo>
                    <a:pt x="2904839" y="124204"/>
                  </a:lnTo>
                  <a:lnTo>
                    <a:pt x="2958283" y="135042"/>
                  </a:lnTo>
                  <a:lnTo>
                    <a:pt x="3008066" y="147218"/>
                  </a:lnTo>
                  <a:lnTo>
                    <a:pt x="3053885" y="160645"/>
                  </a:lnTo>
                  <a:lnTo>
                    <a:pt x="3095441" y="175234"/>
                  </a:lnTo>
                  <a:lnTo>
                    <a:pt x="3132432" y="190897"/>
                  </a:lnTo>
                  <a:lnTo>
                    <a:pt x="3191518" y="225095"/>
                  </a:lnTo>
                  <a:lnTo>
                    <a:pt x="3228734" y="262535"/>
                  </a:lnTo>
                  <a:lnTo>
                    <a:pt x="3241675" y="302513"/>
                  </a:lnTo>
                  <a:lnTo>
                    <a:pt x="3238389" y="322756"/>
                  </a:lnTo>
                  <a:lnTo>
                    <a:pt x="3213010" y="361528"/>
                  </a:lnTo>
                  <a:lnTo>
                    <a:pt x="3164558" y="397425"/>
                  </a:lnTo>
                  <a:lnTo>
                    <a:pt x="3095441" y="429739"/>
                  </a:lnTo>
                  <a:lnTo>
                    <a:pt x="3053885" y="444332"/>
                  </a:lnTo>
                  <a:lnTo>
                    <a:pt x="3008066" y="457764"/>
                  </a:lnTo>
                  <a:lnTo>
                    <a:pt x="2958283" y="469947"/>
                  </a:lnTo>
                  <a:lnTo>
                    <a:pt x="2904839" y="480793"/>
                  </a:lnTo>
                  <a:lnTo>
                    <a:pt x="2848034" y="490212"/>
                  </a:lnTo>
                  <a:lnTo>
                    <a:pt x="2788169" y="498117"/>
                  </a:lnTo>
                  <a:lnTo>
                    <a:pt x="2725544" y="504419"/>
                  </a:lnTo>
                  <a:lnTo>
                    <a:pt x="2660461" y="509031"/>
                  </a:lnTo>
                  <a:lnTo>
                    <a:pt x="2593221" y="511862"/>
                  </a:lnTo>
                  <a:lnTo>
                    <a:pt x="2524125" y="512825"/>
                  </a:lnTo>
                  <a:lnTo>
                    <a:pt x="2455008" y="511862"/>
                  </a:lnTo>
                  <a:lnTo>
                    <a:pt x="2387753" y="509031"/>
                  </a:lnTo>
                  <a:lnTo>
                    <a:pt x="2322659" y="504419"/>
                  </a:lnTo>
                  <a:lnTo>
                    <a:pt x="2260028" y="498117"/>
                  </a:lnTo>
                  <a:lnTo>
                    <a:pt x="2200159" y="490212"/>
                  </a:lnTo>
                  <a:lnTo>
                    <a:pt x="2143354" y="480793"/>
                  </a:lnTo>
                  <a:lnTo>
                    <a:pt x="2089911" y="469947"/>
                  </a:lnTo>
                  <a:lnTo>
                    <a:pt x="2040133" y="457764"/>
                  </a:lnTo>
                  <a:lnTo>
                    <a:pt x="1994319" y="444332"/>
                  </a:lnTo>
                  <a:lnTo>
                    <a:pt x="1952770" y="429739"/>
                  </a:lnTo>
                  <a:lnTo>
                    <a:pt x="1915786" y="414074"/>
                  </a:lnTo>
                  <a:lnTo>
                    <a:pt x="1856715" y="379880"/>
                  </a:lnTo>
                  <a:lnTo>
                    <a:pt x="1819510" y="342457"/>
                  </a:lnTo>
                  <a:lnTo>
                    <a:pt x="1806575" y="302513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02501" y="3867086"/>
              <a:ext cx="1435100" cy="300037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33" y="963"/>
                  </a:lnTo>
                  <a:lnTo>
                    <a:pt x="581178" y="3794"/>
                  </a:lnTo>
                  <a:lnTo>
                    <a:pt x="516084" y="8406"/>
                  </a:lnTo>
                  <a:lnTo>
                    <a:pt x="453453" y="14708"/>
                  </a:lnTo>
                  <a:lnTo>
                    <a:pt x="393584" y="22613"/>
                  </a:lnTo>
                  <a:lnTo>
                    <a:pt x="336779" y="32032"/>
                  </a:lnTo>
                  <a:lnTo>
                    <a:pt x="283336" y="42878"/>
                  </a:lnTo>
                  <a:lnTo>
                    <a:pt x="233558" y="55061"/>
                  </a:lnTo>
                  <a:lnTo>
                    <a:pt x="187744" y="68493"/>
                  </a:lnTo>
                  <a:lnTo>
                    <a:pt x="146195" y="83086"/>
                  </a:lnTo>
                  <a:lnTo>
                    <a:pt x="109211" y="98751"/>
                  </a:lnTo>
                  <a:lnTo>
                    <a:pt x="50140" y="132945"/>
                  </a:lnTo>
                  <a:lnTo>
                    <a:pt x="12935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54" y="269382"/>
                  </a:lnTo>
                  <a:lnTo>
                    <a:pt x="77093" y="305305"/>
                  </a:lnTo>
                  <a:lnTo>
                    <a:pt x="146195" y="337638"/>
                  </a:lnTo>
                  <a:lnTo>
                    <a:pt x="187744" y="352238"/>
                  </a:lnTo>
                  <a:lnTo>
                    <a:pt x="233558" y="365676"/>
                  </a:lnTo>
                  <a:lnTo>
                    <a:pt x="283336" y="377863"/>
                  </a:lnTo>
                  <a:lnTo>
                    <a:pt x="336779" y="388712"/>
                  </a:lnTo>
                  <a:lnTo>
                    <a:pt x="393584" y="398134"/>
                  </a:lnTo>
                  <a:lnTo>
                    <a:pt x="453453" y="406041"/>
                  </a:lnTo>
                  <a:lnTo>
                    <a:pt x="516084" y="412344"/>
                  </a:lnTo>
                  <a:lnTo>
                    <a:pt x="581178" y="416955"/>
                  </a:lnTo>
                  <a:lnTo>
                    <a:pt x="64843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021576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268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649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663" y="202946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379" y="142748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008876" y="3684650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29">
                  <a:moveTo>
                    <a:pt x="471424" y="195072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072"/>
                  </a:lnTo>
                  <a:close/>
                </a:path>
                <a:path w="987425" h="316229">
                  <a:moveTo>
                    <a:pt x="498475" y="59944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87425" h="316229">
                  <a:moveTo>
                    <a:pt x="969899" y="285877"/>
                  </a:moveTo>
                  <a:lnTo>
                    <a:pt x="734314" y="203073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124" y="315849"/>
                  </a:lnTo>
                  <a:lnTo>
                    <a:pt x="969899" y="285877"/>
                  </a:lnTo>
                  <a:close/>
                </a:path>
                <a:path w="987425" h="316229">
                  <a:moveTo>
                    <a:pt x="987425" y="83185"/>
                  </a:moveTo>
                  <a:lnTo>
                    <a:pt x="925957" y="7874"/>
                  </a:lnTo>
                  <a:lnTo>
                    <a:pt x="629666" y="7874"/>
                  </a:lnTo>
                  <a:lnTo>
                    <a:pt x="751586" y="30480"/>
                  </a:lnTo>
                  <a:lnTo>
                    <a:pt x="515874" y="112776"/>
                  </a:lnTo>
                  <a:lnTo>
                    <a:pt x="620522" y="142875"/>
                  </a:lnTo>
                  <a:lnTo>
                    <a:pt x="873633" y="53086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805676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23912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403350" y="1852548"/>
              <a:ext cx="5834380" cy="2216150"/>
            </a:xfrm>
            <a:custGeom>
              <a:avLst/>
              <a:gdLst/>
              <a:ahLst/>
              <a:cxnLst/>
              <a:rect l="l" t="t" r="r" b="b"/>
              <a:pathLst>
                <a:path w="5834380" h="2216150">
                  <a:moveTo>
                    <a:pt x="720725" y="423926"/>
                  </a:moveTo>
                  <a:lnTo>
                    <a:pt x="601599" y="501142"/>
                  </a:lnTo>
                  <a:lnTo>
                    <a:pt x="652157" y="530923"/>
                  </a:lnTo>
                  <a:lnTo>
                    <a:pt x="60325" y="1535988"/>
                  </a:lnTo>
                  <a:lnTo>
                    <a:pt x="9779" y="1506220"/>
                  </a:lnTo>
                  <a:lnTo>
                    <a:pt x="0" y="1647825"/>
                  </a:lnTo>
                  <a:lnTo>
                    <a:pt x="119126" y="1570609"/>
                  </a:lnTo>
                  <a:lnTo>
                    <a:pt x="87198" y="1551813"/>
                  </a:lnTo>
                  <a:lnTo>
                    <a:pt x="68554" y="1540840"/>
                  </a:lnTo>
                  <a:lnTo>
                    <a:pt x="660450" y="535800"/>
                  </a:lnTo>
                  <a:lnTo>
                    <a:pt x="710946" y="565531"/>
                  </a:lnTo>
                  <a:lnTo>
                    <a:pt x="714082" y="519938"/>
                  </a:lnTo>
                  <a:lnTo>
                    <a:pt x="720725" y="423926"/>
                  </a:lnTo>
                  <a:close/>
                </a:path>
                <a:path w="5834380" h="2216150">
                  <a:moveTo>
                    <a:pt x="2089150" y="2152650"/>
                  </a:moveTo>
                  <a:lnTo>
                    <a:pt x="2079752" y="2147951"/>
                  </a:lnTo>
                  <a:lnTo>
                    <a:pt x="1962150" y="2089150"/>
                  </a:lnTo>
                  <a:lnTo>
                    <a:pt x="1962150" y="2147951"/>
                  </a:lnTo>
                  <a:lnTo>
                    <a:pt x="703326" y="2147951"/>
                  </a:lnTo>
                  <a:lnTo>
                    <a:pt x="703326" y="2089150"/>
                  </a:lnTo>
                  <a:lnTo>
                    <a:pt x="576199" y="2152650"/>
                  </a:lnTo>
                  <a:lnTo>
                    <a:pt x="703326" y="2216150"/>
                  </a:lnTo>
                  <a:lnTo>
                    <a:pt x="703326" y="2157476"/>
                  </a:lnTo>
                  <a:lnTo>
                    <a:pt x="1962150" y="2157476"/>
                  </a:lnTo>
                  <a:lnTo>
                    <a:pt x="1962150" y="2216150"/>
                  </a:lnTo>
                  <a:lnTo>
                    <a:pt x="2079498" y="2157476"/>
                  </a:lnTo>
                  <a:lnTo>
                    <a:pt x="2089150" y="2152650"/>
                  </a:lnTo>
                  <a:close/>
                </a:path>
                <a:path w="5834380" h="2216150">
                  <a:moveTo>
                    <a:pt x="3528949" y="63500"/>
                  </a:moveTo>
                  <a:lnTo>
                    <a:pt x="3519551" y="58801"/>
                  </a:lnTo>
                  <a:lnTo>
                    <a:pt x="3401949" y="0"/>
                  </a:lnTo>
                  <a:lnTo>
                    <a:pt x="3401949" y="58801"/>
                  </a:lnTo>
                  <a:lnTo>
                    <a:pt x="2143125" y="58801"/>
                  </a:lnTo>
                  <a:lnTo>
                    <a:pt x="2143125" y="0"/>
                  </a:lnTo>
                  <a:lnTo>
                    <a:pt x="2016125" y="63627"/>
                  </a:lnTo>
                  <a:lnTo>
                    <a:pt x="2143125" y="127000"/>
                  </a:lnTo>
                  <a:lnTo>
                    <a:pt x="2143125" y="68326"/>
                  </a:lnTo>
                  <a:lnTo>
                    <a:pt x="3401949" y="68326"/>
                  </a:lnTo>
                  <a:lnTo>
                    <a:pt x="3401949" y="127000"/>
                  </a:lnTo>
                  <a:lnTo>
                    <a:pt x="3519297" y="68326"/>
                  </a:lnTo>
                  <a:lnTo>
                    <a:pt x="3528949" y="63500"/>
                  </a:lnTo>
                  <a:close/>
                </a:path>
                <a:path w="5834380" h="2216150">
                  <a:moveTo>
                    <a:pt x="5329174" y="2152650"/>
                  </a:moveTo>
                  <a:lnTo>
                    <a:pt x="5319776" y="2147951"/>
                  </a:lnTo>
                  <a:lnTo>
                    <a:pt x="5202174" y="2089150"/>
                  </a:lnTo>
                  <a:lnTo>
                    <a:pt x="5202174" y="2147951"/>
                  </a:lnTo>
                  <a:lnTo>
                    <a:pt x="3943350" y="2147951"/>
                  </a:lnTo>
                  <a:lnTo>
                    <a:pt x="3943350" y="2089150"/>
                  </a:lnTo>
                  <a:lnTo>
                    <a:pt x="3816350" y="2152650"/>
                  </a:lnTo>
                  <a:lnTo>
                    <a:pt x="3943350" y="2216150"/>
                  </a:lnTo>
                  <a:lnTo>
                    <a:pt x="3943350" y="2157476"/>
                  </a:lnTo>
                  <a:lnTo>
                    <a:pt x="5202174" y="2157476"/>
                  </a:lnTo>
                  <a:lnTo>
                    <a:pt x="5202174" y="2216150"/>
                  </a:lnTo>
                  <a:lnTo>
                    <a:pt x="5319522" y="2157476"/>
                  </a:lnTo>
                  <a:lnTo>
                    <a:pt x="5329174" y="2152650"/>
                  </a:lnTo>
                  <a:close/>
                </a:path>
                <a:path w="5834380" h="2216150">
                  <a:moveTo>
                    <a:pt x="5329174" y="1792351"/>
                  </a:moveTo>
                  <a:lnTo>
                    <a:pt x="5295468" y="1754378"/>
                  </a:lnTo>
                  <a:lnTo>
                    <a:pt x="5234940" y="1686179"/>
                  </a:lnTo>
                  <a:lnTo>
                    <a:pt x="5213083" y="1740763"/>
                  </a:lnTo>
                  <a:lnTo>
                    <a:pt x="3597300" y="1094613"/>
                  </a:lnTo>
                  <a:lnTo>
                    <a:pt x="4030383" y="527735"/>
                  </a:lnTo>
                  <a:lnTo>
                    <a:pt x="4077081" y="563372"/>
                  </a:lnTo>
                  <a:lnTo>
                    <a:pt x="4086885" y="511810"/>
                  </a:lnTo>
                  <a:lnTo>
                    <a:pt x="4103624" y="423926"/>
                  </a:lnTo>
                  <a:lnTo>
                    <a:pt x="3976116" y="486283"/>
                  </a:lnTo>
                  <a:lnTo>
                    <a:pt x="4022763" y="521906"/>
                  </a:lnTo>
                  <a:lnTo>
                    <a:pt x="3588143" y="1090955"/>
                  </a:lnTo>
                  <a:lnTo>
                    <a:pt x="2694127" y="733437"/>
                  </a:lnTo>
                  <a:lnTo>
                    <a:pt x="3700195" y="331089"/>
                  </a:lnTo>
                  <a:lnTo>
                    <a:pt x="3721989" y="385572"/>
                  </a:lnTo>
                  <a:lnTo>
                    <a:pt x="3782479" y="317500"/>
                  </a:lnTo>
                  <a:lnTo>
                    <a:pt x="3816350" y="279400"/>
                  </a:lnTo>
                  <a:lnTo>
                    <a:pt x="3674872" y="267716"/>
                  </a:lnTo>
                  <a:lnTo>
                    <a:pt x="3696652" y="322199"/>
                  </a:lnTo>
                  <a:lnTo>
                    <a:pt x="2681236" y="728281"/>
                  </a:lnTo>
                  <a:lnTo>
                    <a:pt x="1848472" y="395249"/>
                  </a:lnTo>
                  <a:lnTo>
                    <a:pt x="1850364" y="390525"/>
                  </a:lnTo>
                  <a:lnTo>
                    <a:pt x="1870316" y="340741"/>
                  </a:lnTo>
                  <a:lnTo>
                    <a:pt x="1728724" y="352425"/>
                  </a:lnTo>
                  <a:lnTo>
                    <a:pt x="1823085" y="458597"/>
                  </a:lnTo>
                  <a:lnTo>
                    <a:pt x="1844916" y="404139"/>
                  </a:lnTo>
                  <a:lnTo>
                    <a:pt x="2668346" y="733437"/>
                  </a:lnTo>
                  <a:lnTo>
                    <a:pt x="1968969" y="1013129"/>
                  </a:lnTo>
                  <a:lnTo>
                    <a:pt x="1593799" y="521906"/>
                  </a:lnTo>
                  <a:lnTo>
                    <a:pt x="1607019" y="511810"/>
                  </a:lnTo>
                  <a:lnTo>
                    <a:pt x="1640459" y="486283"/>
                  </a:lnTo>
                  <a:lnTo>
                    <a:pt x="1512824" y="423926"/>
                  </a:lnTo>
                  <a:lnTo>
                    <a:pt x="1539494" y="563372"/>
                  </a:lnTo>
                  <a:lnTo>
                    <a:pt x="1586179" y="527735"/>
                  </a:lnTo>
                  <a:lnTo>
                    <a:pt x="1959800" y="1016800"/>
                  </a:lnTo>
                  <a:lnTo>
                    <a:pt x="332054" y="1667764"/>
                  </a:lnTo>
                  <a:lnTo>
                    <a:pt x="310261" y="1613154"/>
                  </a:lnTo>
                  <a:lnTo>
                    <a:pt x="215900" y="1719326"/>
                  </a:lnTo>
                  <a:lnTo>
                    <a:pt x="357378" y="1731137"/>
                  </a:lnTo>
                  <a:lnTo>
                    <a:pt x="337489" y="1681353"/>
                  </a:lnTo>
                  <a:lnTo>
                    <a:pt x="335610" y="1676654"/>
                  </a:lnTo>
                  <a:lnTo>
                    <a:pt x="1965833" y="1024699"/>
                  </a:lnTo>
                  <a:lnTo>
                    <a:pt x="2367038" y="1549831"/>
                  </a:lnTo>
                  <a:lnTo>
                    <a:pt x="2320417" y="1585468"/>
                  </a:lnTo>
                  <a:lnTo>
                    <a:pt x="2447925" y="1647825"/>
                  </a:lnTo>
                  <a:lnTo>
                    <a:pt x="2431110" y="1559941"/>
                  </a:lnTo>
                  <a:lnTo>
                    <a:pt x="2421255" y="1508379"/>
                  </a:lnTo>
                  <a:lnTo>
                    <a:pt x="2374519" y="1544104"/>
                  </a:lnTo>
                  <a:lnTo>
                    <a:pt x="1975002" y="1021029"/>
                  </a:lnTo>
                  <a:lnTo>
                    <a:pt x="2681236" y="738593"/>
                  </a:lnTo>
                  <a:lnTo>
                    <a:pt x="3582111" y="1098854"/>
                  </a:lnTo>
                  <a:lnTo>
                    <a:pt x="3242043" y="1544104"/>
                  </a:lnTo>
                  <a:lnTo>
                    <a:pt x="3195320" y="1508379"/>
                  </a:lnTo>
                  <a:lnTo>
                    <a:pt x="3168650" y="1647825"/>
                  </a:lnTo>
                  <a:lnTo>
                    <a:pt x="3296158" y="1585468"/>
                  </a:lnTo>
                  <a:lnTo>
                    <a:pt x="3262757" y="1559941"/>
                  </a:lnTo>
                  <a:lnTo>
                    <a:pt x="3249523" y="1549831"/>
                  </a:lnTo>
                  <a:lnTo>
                    <a:pt x="3591255" y="1102512"/>
                  </a:lnTo>
                  <a:lnTo>
                    <a:pt x="5209514" y="1749653"/>
                  </a:lnTo>
                  <a:lnTo>
                    <a:pt x="5187696" y="1804162"/>
                  </a:lnTo>
                  <a:lnTo>
                    <a:pt x="5329174" y="1792351"/>
                  </a:lnTo>
                  <a:close/>
                </a:path>
                <a:path w="5834380" h="2216150">
                  <a:moveTo>
                    <a:pt x="5833999" y="1576451"/>
                  </a:moveTo>
                  <a:lnTo>
                    <a:pt x="5827446" y="1480312"/>
                  </a:lnTo>
                  <a:lnTo>
                    <a:pt x="5824347" y="1434846"/>
                  </a:lnTo>
                  <a:lnTo>
                    <a:pt x="5773737" y="1464614"/>
                  </a:lnTo>
                  <a:lnTo>
                    <a:pt x="5181816" y="459524"/>
                  </a:lnTo>
                  <a:lnTo>
                    <a:pt x="5200408" y="448564"/>
                  </a:lnTo>
                  <a:lnTo>
                    <a:pt x="5232527" y="429641"/>
                  </a:lnTo>
                  <a:lnTo>
                    <a:pt x="5113274" y="352425"/>
                  </a:lnTo>
                  <a:lnTo>
                    <a:pt x="5123053" y="494157"/>
                  </a:lnTo>
                  <a:lnTo>
                    <a:pt x="5173675" y="464324"/>
                  </a:lnTo>
                  <a:lnTo>
                    <a:pt x="5765597" y="1469402"/>
                  </a:lnTo>
                  <a:lnTo>
                    <a:pt x="5714873" y="1499235"/>
                  </a:lnTo>
                  <a:lnTo>
                    <a:pt x="5833999" y="157645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1835150" y="4445000"/>
            <a:ext cx="4968875" cy="127000"/>
          </a:xfrm>
          <a:custGeom>
            <a:avLst/>
            <a:gdLst/>
            <a:ahLst/>
            <a:cxnLst/>
            <a:rect l="l" t="t" r="r" b="b"/>
            <a:pathLst>
              <a:path w="4968875" h="127000">
                <a:moveTo>
                  <a:pt x="127000" y="0"/>
                </a:moveTo>
                <a:lnTo>
                  <a:pt x="0" y="63500"/>
                </a:lnTo>
                <a:lnTo>
                  <a:pt x="127000" y="127000"/>
                </a:lnTo>
                <a:lnTo>
                  <a:pt x="127000" y="68199"/>
                </a:lnTo>
                <a:lnTo>
                  <a:pt x="114300" y="68199"/>
                </a:lnTo>
                <a:lnTo>
                  <a:pt x="114300" y="58674"/>
                </a:lnTo>
                <a:lnTo>
                  <a:pt x="127000" y="58674"/>
                </a:lnTo>
                <a:lnTo>
                  <a:pt x="127000" y="0"/>
                </a:lnTo>
                <a:close/>
              </a:path>
              <a:path w="4968875" h="127000">
                <a:moveTo>
                  <a:pt x="4841875" y="0"/>
                </a:moveTo>
                <a:lnTo>
                  <a:pt x="4841875" y="127000"/>
                </a:lnTo>
                <a:lnTo>
                  <a:pt x="4959477" y="68199"/>
                </a:lnTo>
                <a:lnTo>
                  <a:pt x="4854575" y="68199"/>
                </a:lnTo>
                <a:lnTo>
                  <a:pt x="4854575" y="58674"/>
                </a:lnTo>
                <a:lnTo>
                  <a:pt x="4959223" y="58674"/>
                </a:lnTo>
                <a:lnTo>
                  <a:pt x="4841875" y="0"/>
                </a:lnTo>
                <a:close/>
              </a:path>
              <a:path w="4968875" h="127000">
                <a:moveTo>
                  <a:pt x="127000" y="58674"/>
                </a:moveTo>
                <a:lnTo>
                  <a:pt x="114300" y="58674"/>
                </a:lnTo>
                <a:lnTo>
                  <a:pt x="114300" y="68199"/>
                </a:lnTo>
                <a:lnTo>
                  <a:pt x="127000" y="68199"/>
                </a:lnTo>
                <a:lnTo>
                  <a:pt x="127000" y="58674"/>
                </a:lnTo>
                <a:close/>
              </a:path>
              <a:path w="4968875" h="127000">
                <a:moveTo>
                  <a:pt x="4841875" y="58674"/>
                </a:moveTo>
                <a:lnTo>
                  <a:pt x="127000" y="58674"/>
                </a:lnTo>
                <a:lnTo>
                  <a:pt x="127000" y="68199"/>
                </a:lnTo>
                <a:lnTo>
                  <a:pt x="4841875" y="68199"/>
                </a:lnTo>
                <a:lnTo>
                  <a:pt x="4841875" y="58674"/>
                </a:lnTo>
                <a:close/>
              </a:path>
              <a:path w="4968875" h="127000">
                <a:moveTo>
                  <a:pt x="4959223" y="58674"/>
                </a:moveTo>
                <a:lnTo>
                  <a:pt x="4854575" y="58674"/>
                </a:lnTo>
                <a:lnTo>
                  <a:pt x="4854575" y="68199"/>
                </a:lnTo>
                <a:lnTo>
                  <a:pt x="4959477" y="68199"/>
                </a:lnTo>
                <a:lnTo>
                  <a:pt x="4968875" y="63500"/>
                </a:lnTo>
                <a:lnTo>
                  <a:pt x="4959223" y="5867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186639" y="4823917"/>
            <a:ext cx="55118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5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un</a:t>
            </a:r>
            <a:r>
              <a:rPr sz="24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même</a:t>
            </a:r>
            <a:r>
              <a:rPr sz="24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segment</a:t>
            </a:r>
            <a:r>
              <a:rPr sz="2400" spc="-3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89865" indent="-177165">
              <a:lnSpc>
                <a:spcPct val="100000"/>
              </a:lnSpc>
              <a:buChar char="•"/>
              <a:tabLst>
                <a:tab pos="1898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voisins.</a:t>
            </a:r>
            <a:endParaRPr sz="2400">
              <a:latin typeface="Arial"/>
              <a:cs typeface="Arial"/>
            </a:endParaRPr>
          </a:p>
          <a:p>
            <a:pPr marL="189865" indent="-177165">
              <a:lnSpc>
                <a:spcPct val="100000"/>
              </a:lnSpc>
              <a:buChar char="•"/>
              <a:tabLst>
                <a:tab pos="1898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Il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30">
                <a:solidFill>
                  <a:srgbClr val="FF0000"/>
                </a:solidFill>
                <a:latin typeface="Arial"/>
                <a:cs typeface="Arial"/>
              </a:rPr>
              <a:t>‘FULL’</a:t>
            </a:r>
            <a:r>
              <a:rPr sz="2400" spc="-9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chacun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voisins.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7235825" y="5654675"/>
            <a:ext cx="1247775" cy="942975"/>
            <a:chOff x="7235825" y="5654675"/>
            <a:chExt cx="1247775" cy="942975"/>
          </a:xfrm>
        </p:grpSpPr>
        <p:sp>
          <p:nvSpPr>
            <p:cNvPr id="70" name="object 70"/>
            <p:cNvSpPr/>
            <p:nvPr/>
          </p:nvSpPr>
          <p:spPr>
            <a:xfrm>
              <a:off x="7235825" y="5654675"/>
              <a:ext cx="1247775" cy="942975"/>
            </a:xfrm>
            <a:custGeom>
              <a:avLst/>
              <a:gdLst/>
              <a:ahLst/>
              <a:cxnLst/>
              <a:rect l="l" t="t" r="r" b="b"/>
              <a:pathLst>
                <a:path w="1247775" h="942975">
                  <a:moveTo>
                    <a:pt x="1247775" y="0"/>
                  </a:moveTo>
                  <a:lnTo>
                    <a:pt x="0" y="0"/>
                  </a:lnTo>
                  <a:lnTo>
                    <a:pt x="0" y="942975"/>
                  </a:lnTo>
                  <a:lnTo>
                    <a:pt x="1247775" y="942975"/>
                  </a:lnTo>
                  <a:lnTo>
                    <a:pt x="12477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297108" y="6146478"/>
              <a:ext cx="1106805" cy="0"/>
            </a:xfrm>
            <a:custGeom>
              <a:avLst/>
              <a:gdLst/>
              <a:ahLst/>
              <a:cxnLst/>
              <a:rect l="l" t="t" r="r" b="b"/>
              <a:pathLst>
                <a:path w="1106804">
                  <a:moveTo>
                    <a:pt x="0" y="0"/>
                  </a:moveTo>
                  <a:lnTo>
                    <a:pt x="1106789" y="0"/>
                  </a:lnTo>
                </a:path>
              </a:pathLst>
            </a:custGeom>
            <a:ln w="152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7235825" y="5654675"/>
            <a:ext cx="1247775" cy="942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45"/>
              </a:lnSpc>
            </a:pPr>
            <a:r>
              <a:rPr sz="2900" i="1">
                <a:latin typeface="Times New Roman"/>
                <a:cs typeface="Times New Roman"/>
              </a:rPr>
              <a:t>n</a:t>
            </a:r>
            <a:r>
              <a:rPr sz="2900">
                <a:latin typeface="Times New Roman"/>
                <a:cs typeface="Times New Roman"/>
              </a:rPr>
              <a:t>(</a:t>
            </a:r>
            <a:r>
              <a:rPr sz="2900" i="1">
                <a:latin typeface="Times New Roman"/>
                <a:cs typeface="Times New Roman"/>
              </a:rPr>
              <a:t>n</a:t>
            </a:r>
            <a:r>
              <a:rPr sz="2900" i="1" spc="-165">
                <a:latin typeface="Times New Roman"/>
                <a:cs typeface="Times New Roman"/>
              </a:rPr>
              <a:t> </a:t>
            </a:r>
            <a:r>
              <a:rPr sz="2900" spc="-25">
                <a:latin typeface="Symbol"/>
                <a:cs typeface="Symbol"/>
              </a:rPr>
              <a:t></a:t>
            </a:r>
            <a:r>
              <a:rPr sz="2900" spc="-25">
                <a:latin typeface="Times New Roman"/>
                <a:cs typeface="Times New Roman"/>
              </a:rPr>
              <a:t>1)</a:t>
            </a:r>
            <a:endParaRPr sz="2900">
              <a:latin typeface="Times New Roman"/>
              <a:cs typeface="Times New Roman"/>
            </a:endParaRPr>
          </a:p>
          <a:p>
            <a:pPr algn="ctr">
              <a:lnSpc>
                <a:spcPts val="3460"/>
              </a:lnSpc>
              <a:spcBef>
                <a:spcPts val="620"/>
              </a:spcBef>
            </a:pPr>
            <a:r>
              <a:rPr sz="2900" spc="-50">
                <a:latin typeface="Times New Roman"/>
                <a:cs typeface="Times New Roman"/>
              </a:rPr>
              <a:t>2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8497061" y="6470811"/>
            <a:ext cx="11112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5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12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380479" y="5249671"/>
            <a:ext cx="23749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400" i="1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400" i="1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2400" i="1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i="1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042987" y="2852801"/>
            <a:ext cx="0" cy="936625"/>
          </a:xfrm>
          <a:custGeom>
            <a:avLst/>
            <a:gdLst/>
            <a:ahLst/>
            <a:cxnLst/>
            <a:rect l="l" t="t" r="r" b="b"/>
            <a:pathLst>
              <a:path h="936625">
                <a:moveTo>
                  <a:pt x="0" y="0"/>
                </a:moveTo>
                <a:lnTo>
                  <a:pt x="0" y="936625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049779" y="335279"/>
            <a:ext cx="508101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90064">
              <a:lnSpc>
                <a:spcPct val="100000"/>
              </a:lnSpc>
              <a:spcBef>
                <a:spcPts val="105"/>
              </a:spcBef>
            </a:pPr>
            <a:r>
              <a:t>4</a:t>
            </a:r>
            <a:r>
              <a:rPr spc="-10"/>
              <a:t> </a:t>
            </a:r>
            <a:r>
              <a:t>relations</a:t>
            </a:r>
            <a:r>
              <a:rPr spc="15"/>
              <a:t> </a:t>
            </a:r>
            <a:r>
              <a:rPr spc="-10"/>
              <a:t>‘FULL’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6512" y="1478025"/>
            <a:ext cx="9107805" cy="2903855"/>
            <a:chOff x="36512" y="1478025"/>
            <a:chExt cx="9107805" cy="2903855"/>
          </a:xfrm>
        </p:grpSpPr>
        <p:sp>
          <p:nvSpPr>
            <p:cNvPr id="17" name="object 17"/>
            <p:cNvSpPr/>
            <p:nvPr/>
          </p:nvSpPr>
          <p:spPr>
            <a:xfrm>
              <a:off x="36512" y="2852800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555875" y="1916175"/>
              <a:ext cx="4970780" cy="1873250"/>
            </a:xfrm>
            <a:custGeom>
              <a:avLst/>
              <a:gdLst/>
              <a:ahLst/>
              <a:cxnLst/>
              <a:rect l="l" t="t" r="r" b="b"/>
              <a:pathLst>
                <a:path w="4970780" h="1873250">
                  <a:moveTo>
                    <a:pt x="1728851" y="936625"/>
                  </a:moveTo>
                  <a:lnTo>
                    <a:pt x="1728851" y="1873250"/>
                  </a:lnTo>
                </a:path>
                <a:path w="4970780" h="1873250">
                  <a:moveTo>
                    <a:pt x="4970526" y="936625"/>
                  </a:moveTo>
                  <a:lnTo>
                    <a:pt x="4970526" y="1873250"/>
                  </a:lnTo>
                </a:path>
                <a:path w="4970780" h="1873250">
                  <a:moveTo>
                    <a:pt x="0" y="0"/>
                  </a:moveTo>
                  <a:lnTo>
                    <a:pt x="0" y="936625"/>
                  </a:lnTo>
                </a:path>
                <a:path w="4970780" h="1873250">
                  <a:moveTo>
                    <a:pt x="3240151" y="0"/>
                  </a:moveTo>
                  <a:lnTo>
                    <a:pt x="3240151" y="93662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38325" y="1793874"/>
              <a:ext cx="1435100" cy="42075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3832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35150" y="1706562"/>
              <a:ext cx="1435227" cy="30003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5422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5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5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5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04152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3832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7190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78476" y="1793874"/>
              <a:ext cx="1435100" cy="42075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078476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75301" y="1706562"/>
              <a:ext cx="1435100" cy="30003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33" y="962"/>
                  </a:lnTo>
                  <a:lnTo>
                    <a:pt x="581178" y="3790"/>
                  </a:lnTo>
                  <a:lnTo>
                    <a:pt x="516084" y="8396"/>
                  </a:lnTo>
                  <a:lnTo>
                    <a:pt x="453453" y="14692"/>
                  </a:lnTo>
                  <a:lnTo>
                    <a:pt x="393584" y="22590"/>
                  </a:lnTo>
                  <a:lnTo>
                    <a:pt x="336779" y="32002"/>
                  </a:lnTo>
                  <a:lnTo>
                    <a:pt x="283336" y="42840"/>
                  </a:lnTo>
                  <a:lnTo>
                    <a:pt x="233558" y="55016"/>
                  </a:lnTo>
                  <a:lnTo>
                    <a:pt x="187744" y="68443"/>
                  </a:lnTo>
                  <a:lnTo>
                    <a:pt x="146195" y="83032"/>
                  </a:lnTo>
                  <a:lnTo>
                    <a:pt x="109211" y="98695"/>
                  </a:lnTo>
                  <a:lnTo>
                    <a:pt x="50140" y="132893"/>
                  </a:lnTo>
                  <a:lnTo>
                    <a:pt x="12935" y="170333"/>
                  </a:lnTo>
                  <a:lnTo>
                    <a:pt x="0" y="210312"/>
                  </a:lnTo>
                  <a:lnTo>
                    <a:pt x="3284" y="230554"/>
                  </a:lnTo>
                  <a:lnTo>
                    <a:pt x="28654" y="269326"/>
                  </a:lnTo>
                  <a:lnTo>
                    <a:pt x="77093" y="305223"/>
                  </a:lnTo>
                  <a:lnTo>
                    <a:pt x="146195" y="337537"/>
                  </a:lnTo>
                  <a:lnTo>
                    <a:pt x="187744" y="352130"/>
                  </a:lnTo>
                  <a:lnTo>
                    <a:pt x="233558" y="365562"/>
                  </a:lnTo>
                  <a:lnTo>
                    <a:pt x="283336" y="377745"/>
                  </a:lnTo>
                  <a:lnTo>
                    <a:pt x="336779" y="388591"/>
                  </a:lnTo>
                  <a:lnTo>
                    <a:pt x="393584" y="398010"/>
                  </a:lnTo>
                  <a:lnTo>
                    <a:pt x="453453" y="405915"/>
                  </a:lnTo>
                  <a:lnTo>
                    <a:pt x="516084" y="412217"/>
                  </a:lnTo>
                  <a:lnTo>
                    <a:pt x="581178" y="416829"/>
                  </a:lnTo>
                  <a:lnTo>
                    <a:pt x="64843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33"/>
                  </a:lnTo>
                  <a:lnTo>
                    <a:pt x="50140" y="132893"/>
                  </a:lnTo>
                  <a:lnTo>
                    <a:pt x="109211" y="98695"/>
                  </a:lnTo>
                  <a:lnTo>
                    <a:pt x="146195" y="83032"/>
                  </a:lnTo>
                  <a:lnTo>
                    <a:pt x="187744" y="68443"/>
                  </a:lnTo>
                  <a:lnTo>
                    <a:pt x="233558" y="55016"/>
                  </a:lnTo>
                  <a:lnTo>
                    <a:pt x="283336" y="42840"/>
                  </a:lnTo>
                  <a:lnTo>
                    <a:pt x="336779" y="32002"/>
                  </a:lnTo>
                  <a:lnTo>
                    <a:pt x="393584" y="22590"/>
                  </a:lnTo>
                  <a:lnTo>
                    <a:pt x="453453" y="14692"/>
                  </a:lnTo>
                  <a:lnTo>
                    <a:pt x="516084" y="8396"/>
                  </a:lnTo>
                  <a:lnTo>
                    <a:pt x="581178" y="3790"/>
                  </a:lnTo>
                  <a:lnTo>
                    <a:pt x="64843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33" y="419660"/>
                  </a:lnTo>
                  <a:lnTo>
                    <a:pt x="581178" y="416829"/>
                  </a:lnTo>
                  <a:lnTo>
                    <a:pt x="516084" y="412217"/>
                  </a:lnTo>
                  <a:lnTo>
                    <a:pt x="453453" y="405915"/>
                  </a:lnTo>
                  <a:lnTo>
                    <a:pt x="393584" y="398010"/>
                  </a:lnTo>
                  <a:lnTo>
                    <a:pt x="336779" y="388591"/>
                  </a:lnTo>
                  <a:lnTo>
                    <a:pt x="283336" y="377745"/>
                  </a:lnTo>
                  <a:lnTo>
                    <a:pt x="233558" y="365562"/>
                  </a:lnTo>
                  <a:lnTo>
                    <a:pt x="187744" y="352130"/>
                  </a:lnTo>
                  <a:lnTo>
                    <a:pt x="146195" y="337537"/>
                  </a:lnTo>
                  <a:lnTo>
                    <a:pt x="109211" y="321872"/>
                  </a:lnTo>
                  <a:lnTo>
                    <a:pt x="50140" y="287678"/>
                  </a:lnTo>
                  <a:lnTo>
                    <a:pt x="12935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294376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268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522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663" y="202819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379" y="142621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281676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424" y="195199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69899" y="285877"/>
                  </a:moveTo>
                  <a:lnTo>
                    <a:pt x="734314" y="203200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124" y="315976"/>
                  </a:lnTo>
                  <a:lnTo>
                    <a:pt x="969899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586" y="30607"/>
                  </a:lnTo>
                  <a:lnTo>
                    <a:pt x="515874" y="112903"/>
                  </a:lnTo>
                  <a:lnTo>
                    <a:pt x="620522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078476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511925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8462" y="3954525"/>
              <a:ext cx="1435163" cy="42062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98462" y="3954525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33"/>
                  </a:lnTo>
                  <a:lnTo>
                    <a:pt x="50150" y="132893"/>
                  </a:lnTo>
                  <a:lnTo>
                    <a:pt x="109229" y="98695"/>
                  </a:lnTo>
                  <a:lnTo>
                    <a:pt x="146218" y="83032"/>
                  </a:lnTo>
                  <a:lnTo>
                    <a:pt x="187771" y="68443"/>
                  </a:lnTo>
                  <a:lnTo>
                    <a:pt x="233588" y="55016"/>
                  </a:lnTo>
                  <a:lnTo>
                    <a:pt x="283369" y="42840"/>
                  </a:lnTo>
                  <a:lnTo>
                    <a:pt x="336812" y="32002"/>
                  </a:lnTo>
                  <a:lnTo>
                    <a:pt x="393618" y="22590"/>
                  </a:lnTo>
                  <a:lnTo>
                    <a:pt x="453484" y="14692"/>
                  </a:lnTo>
                  <a:lnTo>
                    <a:pt x="516112" y="8396"/>
                  </a:lnTo>
                  <a:lnTo>
                    <a:pt x="581199" y="3790"/>
                  </a:lnTo>
                  <a:lnTo>
                    <a:pt x="648445" y="962"/>
                  </a:lnTo>
                  <a:lnTo>
                    <a:pt x="717550" y="0"/>
                  </a:lnTo>
                  <a:lnTo>
                    <a:pt x="786657" y="962"/>
                  </a:lnTo>
                  <a:lnTo>
                    <a:pt x="853906" y="3790"/>
                  </a:lnTo>
                  <a:lnTo>
                    <a:pt x="918997" y="8396"/>
                  </a:lnTo>
                  <a:lnTo>
                    <a:pt x="981629" y="14692"/>
                  </a:lnTo>
                  <a:lnTo>
                    <a:pt x="1041500" y="22590"/>
                  </a:lnTo>
                  <a:lnTo>
                    <a:pt x="1098310" y="32002"/>
                  </a:lnTo>
                  <a:lnTo>
                    <a:pt x="1151759" y="42840"/>
                  </a:lnTo>
                  <a:lnTo>
                    <a:pt x="1201545" y="55016"/>
                  </a:lnTo>
                  <a:lnTo>
                    <a:pt x="1247367" y="68443"/>
                  </a:lnTo>
                  <a:lnTo>
                    <a:pt x="1288925" y="83032"/>
                  </a:lnTo>
                  <a:lnTo>
                    <a:pt x="1325918" y="98695"/>
                  </a:lnTo>
                  <a:lnTo>
                    <a:pt x="1385005" y="132893"/>
                  </a:lnTo>
                  <a:lnTo>
                    <a:pt x="1422222" y="170333"/>
                  </a:lnTo>
                  <a:lnTo>
                    <a:pt x="1435163" y="210312"/>
                  </a:lnTo>
                  <a:lnTo>
                    <a:pt x="1431878" y="230554"/>
                  </a:lnTo>
                  <a:lnTo>
                    <a:pt x="1406498" y="269326"/>
                  </a:lnTo>
                  <a:lnTo>
                    <a:pt x="1358045" y="305223"/>
                  </a:lnTo>
                  <a:lnTo>
                    <a:pt x="1288925" y="337537"/>
                  </a:lnTo>
                  <a:lnTo>
                    <a:pt x="1247367" y="352130"/>
                  </a:lnTo>
                  <a:lnTo>
                    <a:pt x="1201545" y="365562"/>
                  </a:lnTo>
                  <a:lnTo>
                    <a:pt x="1151759" y="377745"/>
                  </a:lnTo>
                  <a:lnTo>
                    <a:pt x="1098310" y="388591"/>
                  </a:lnTo>
                  <a:lnTo>
                    <a:pt x="1041500" y="398010"/>
                  </a:lnTo>
                  <a:lnTo>
                    <a:pt x="981629" y="405915"/>
                  </a:lnTo>
                  <a:lnTo>
                    <a:pt x="918997" y="412217"/>
                  </a:lnTo>
                  <a:lnTo>
                    <a:pt x="853906" y="416829"/>
                  </a:lnTo>
                  <a:lnTo>
                    <a:pt x="786657" y="419660"/>
                  </a:lnTo>
                  <a:lnTo>
                    <a:pt x="717550" y="420624"/>
                  </a:lnTo>
                  <a:lnTo>
                    <a:pt x="648445" y="419660"/>
                  </a:lnTo>
                  <a:lnTo>
                    <a:pt x="581199" y="416829"/>
                  </a:lnTo>
                  <a:lnTo>
                    <a:pt x="516112" y="412217"/>
                  </a:lnTo>
                  <a:lnTo>
                    <a:pt x="453484" y="405915"/>
                  </a:lnTo>
                  <a:lnTo>
                    <a:pt x="393618" y="398010"/>
                  </a:lnTo>
                  <a:lnTo>
                    <a:pt x="336812" y="388591"/>
                  </a:lnTo>
                  <a:lnTo>
                    <a:pt x="283369" y="377745"/>
                  </a:lnTo>
                  <a:lnTo>
                    <a:pt x="233588" y="365562"/>
                  </a:lnTo>
                  <a:lnTo>
                    <a:pt x="187771" y="352130"/>
                  </a:lnTo>
                  <a:lnTo>
                    <a:pt x="146218" y="337537"/>
                  </a:lnTo>
                  <a:lnTo>
                    <a:pt x="109229" y="321872"/>
                  </a:lnTo>
                  <a:lnTo>
                    <a:pt x="50150" y="287678"/>
                  </a:lnTo>
                  <a:lnTo>
                    <a:pt x="12938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5287" y="3867086"/>
              <a:ext cx="1435163" cy="30003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717550" y="0"/>
                  </a:moveTo>
                  <a:lnTo>
                    <a:pt x="648445" y="963"/>
                  </a:lnTo>
                  <a:lnTo>
                    <a:pt x="581199" y="3794"/>
                  </a:lnTo>
                  <a:lnTo>
                    <a:pt x="516112" y="8406"/>
                  </a:lnTo>
                  <a:lnTo>
                    <a:pt x="453484" y="14708"/>
                  </a:lnTo>
                  <a:lnTo>
                    <a:pt x="393618" y="22613"/>
                  </a:lnTo>
                  <a:lnTo>
                    <a:pt x="336812" y="32032"/>
                  </a:lnTo>
                  <a:lnTo>
                    <a:pt x="283369" y="42878"/>
                  </a:lnTo>
                  <a:lnTo>
                    <a:pt x="233588" y="55061"/>
                  </a:lnTo>
                  <a:lnTo>
                    <a:pt x="187771" y="68493"/>
                  </a:lnTo>
                  <a:lnTo>
                    <a:pt x="146218" y="83086"/>
                  </a:lnTo>
                  <a:lnTo>
                    <a:pt x="109229" y="98751"/>
                  </a:lnTo>
                  <a:lnTo>
                    <a:pt x="50150" y="132945"/>
                  </a:lnTo>
                  <a:lnTo>
                    <a:pt x="12938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60" y="269382"/>
                  </a:lnTo>
                  <a:lnTo>
                    <a:pt x="77107" y="305305"/>
                  </a:lnTo>
                  <a:lnTo>
                    <a:pt x="146218" y="337638"/>
                  </a:lnTo>
                  <a:lnTo>
                    <a:pt x="187771" y="352238"/>
                  </a:lnTo>
                  <a:lnTo>
                    <a:pt x="233588" y="365676"/>
                  </a:lnTo>
                  <a:lnTo>
                    <a:pt x="283369" y="377863"/>
                  </a:lnTo>
                  <a:lnTo>
                    <a:pt x="336812" y="388712"/>
                  </a:lnTo>
                  <a:lnTo>
                    <a:pt x="393618" y="398134"/>
                  </a:lnTo>
                  <a:lnTo>
                    <a:pt x="453484" y="406041"/>
                  </a:lnTo>
                  <a:lnTo>
                    <a:pt x="516112" y="412344"/>
                  </a:lnTo>
                  <a:lnTo>
                    <a:pt x="581199" y="416955"/>
                  </a:lnTo>
                  <a:lnTo>
                    <a:pt x="648445" y="419787"/>
                  </a:lnTo>
                  <a:lnTo>
                    <a:pt x="717550" y="420750"/>
                  </a:lnTo>
                  <a:lnTo>
                    <a:pt x="786657" y="419787"/>
                  </a:lnTo>
                  <a:lnTo>
                    <a:pt x="853906" y="416955"/>
                  </a:lnTo>
                  <a:lnTo>
                    <a:pt x="918997" y="412344"/>
                  </a:lnTo>
                  <a:lnTo>
                    <a:pt x="981629" y="406041"/>
                  </a:lnTo>
                  <a:lnTo>
                    <a:pt x="1041500" y="398134"/>
                  </a:lnTo>
                  <a:lnTo>
                    <a:pt x="1098310" y="388712"/>
                  </a:lnTo>
                  <a:lnTo>
                    <a:pt x="1151759" y="377863"/>
                  </a:lnTo>
                  <a:lnTo>
                    <a:pt x="1201545" y="365676"/>
                  </a:lnTo>
                  <a:lnTo>
                    <a:pt x="1247367" y="352238"/>
                  </a:lnTo>
                  <a:lnTo>
                    <a:pt x="1288925" y="337638"/>
                  </a:lnTo>
                  <a:lnTo>
                    <a:pt x="1325918" y="321964"/>
                  </a:lnTo>
                  <a:lnTo>
                    <a:pt x="1385005" y="287748"/>
                  </a:lnTo>
                  <a:lnTo>
                    <a:pt x="1422222" y="250295"/>
                  </a:lnTo>
                  <a:lnTo>
                    <a:pt x="1435163" y="210312"/>
                  </a:lnTo>
                  <a:lnTo>
                    <a:pt x="1431878" y="190069"/>
                  </a:lnTo>
                  <a:lnTo>
                    <a:pt x="1406498" y="151297"/>
                  </a:lnTo>
                  <a:lnTo>
                    <a:pt x="1358045" y="115400"/>
                  </a:lnTo>
                  <a:lnTo>
                    <a:pt x="1288925" y="83086"/>
                  </a:lnTo>
                  <a:lnTo>
                    <a:pt x="1247367" y="68493"/>
                  </a:lnTo>
                  <a:lnTo>
                    <a:pt x="1201545" y="55061"/>
                  </a:lnTo>
                  <a:lnTo>
                    <a:pt x="1151759" y="42878"/>
                  </a:lnTo>
                  <a:lnTo>
                    <a:pt x="1098310" y="32032"/>
                  </a:lnTo>
                  <a:lnTo>
                    <a:pt x="1041500" y="22613"/>
                  </a:lnTo>
                  <a:lnTo>
                    <a:pt x="981629" y="14708"/>
                  </a:lnTo>
                  <a:lnTo>
                    <a:pt x="918997" y="8406"/>
                  </a:lnTo>
                  <a:lnTo>
                    <a:pt x="853906" y="3794"/>
                  </a:lnTo>
                  <a:lnTo>
                    <a:pt x="786657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68"/>
                  </a:lnTo>
                  <a:lnTo>
                    <a:pt x="50150" y="132945"/>
                  </a:lnTo>
                  <a:lnTo>
                    <a:pt x="109229" y="98751"/>
                  </a:lnTo>
                  <a:lnTo>
                    <a:pt x="146218" y="83086"/>
                  </a:lnTo>
                  <a:lnTo>
                    <a:pt x="187771" y="68493"/>
                  </a:lnTo>
                  <a:lnTo>
                    <a:pt x="233588" y="55061"/>
                  </a:lnTo>
                  <a:lnTo>
                    <a:pt x="283369" y="42878"/>
                  </a:lnTo>
                  <a:lnTo>
                    <a:pt x="336812" y="32032"/>
                  </a:lnTo>
                  <a:lnTo>
                    <a:pt x="393618" y="22613"/>
                  </a:lnTo>
                  <a:lnTo>
                    <a:pt x="453484" y="14708"/>
                  </a:lnTo>
                  <a:lnTo>
                    <a:pt x="516112" y="8406"/>
                  </a:lnTo>
                  <a:lnTo>
                    <a:pt x="581199" y="3794"/>
                  </a:lnTo>
                  <a:lnTo>
                    <a:pt x="648445" y="963"/>
                  </a:lnTo>
                  <a:lnTo>
                    <a:pt x="717550" y="0"/>
                  </a:lnTo>
                  <a:lnTo>
                    <a:pt x="786657" y="963"/>
                  </a:lnTo>
                  <a:lnTo>
                    <a:pt x="853906" y="3794"/>
                  </a:lnTo>
                  <a:lnTo>
                    <a:pt x="918997" y="8406"/>
                  </a:lnTo>
                  <a:lnTo>
                    <a:pt x="981629" y="14708"/>
                  </a:lnTo>
                  <a:lnTo>
                    <a:pt x="1041500" y="22613"/>
                  </a:lnTo>
                  <a:lnTo>
                    <a:pt x="1098310" y="32032"/>
                  </a:lnTo>
                  <a:lnTo>
                    <a:pt x="1151759" y="42878"/>
                  </a:lnTo>
                  <a:lnTo>
                    <a:pt x="1201545" y="55061"/>
                  </a:lnTo>
                  <a:lnTo>
                    <a:pt x="1247367" y="68493"/>
                  </a:lnTo>
                  <a:lnTo>
                    <a:pt x="1288925" y="83086"/>
                  </a:lnTo>
                  <a:lnTo>
                    <a:pt x="1325918" y="98751"/>
                  </a:lnTo>
                  <a:lnTo>
                    <a:pt x="1385005" y="132945"/>
                  </a:lnTo>
                  <a:lnTo>
                    <a:pt x="1422222" y="170368"/>
                  </a:lnTo>
                  <a:lnTo>
                    <a:pt x="1435163" y="210312"/>
                  </a:lnTo>
                  <a:lnTo>
                    <a:pt x="1431878" y="230575"/>
                  </a:lnTo>
                  <a:lnTo>
                    <a:pt x="1406498" y="269382"/>
                  </a:lnTo>
                  <a:lnTo>
                    <a:pt x="1358045" y="305305"/>
                  </a:lnTo>
                  <a:lnTo>
                    <a:pt x="1288925" y="337638"/>
                  </a:lnTo>
                  <a:lnTo>
                    <a:pt x="1247367" y="352238"/>
                  </a:lnTo>
                  <a:lnTo>
                    <a:pt x="1201545" y="365676"/>
                  </a:lnTo>
                  <a:lnTo>
                    <a:pt x="1151759" y="377863"/>
                  </a:lnTo>
                  <a:lnTo>
                    <a:pt x="1098310" y="388712"/>
                  </a:lnTo>
                  <a:lnTo>
                    <a:pt x="1041500" y="398134"/>
                  </a:lnTo>
                  <a:lnTo>
                    <a:pt x="981629" y="406041"/>
                  </a:lnTo>
                  <a:lnTo>
                    <a:pt x="918997" y="412344"/>
                  </a:lnTo>
                  <a:lnTo>
                    <a:pt x="853906" y="416955"/>
                  </a:lnTo>
                  <a:lnTo>
                    <a:pt x="786657" y="419787"/>
                  </a:lnTo>
                  <a:lnTo>
                    <a:pt x="717550" y="420750"/>
                  </a:lnTo>
                  <a:lnTo>
                    <a:pt x="648445" y="419787"/>
                  </a:lnTo>
                  <a:lnTo>
                    <a:pt x="581199" y="416955"/>
                  </a:lnTo>
                  <a:lnTo>
                    <a:pt x="516112" y="412344"/>
                  </a:lnTo>
                  <a:lnTo>
                    <a:pt x="453484" y="406041"/>
                  </a:lnTo>
                  <a:lnTo>
                    <a:pt x="393618" y="398134"/>
                  </a:lnTo>
                  <a:lnTo>
                    <a:pt x="336812" y="388712"/>
                  </a:lnTo>
                  <a:lnTo>
                    <a:pt x="283369" y="377863"/>
                  </a:lnTo>
                  <a:lnTo>
                    <a:pt x="233588" y="365676"/>
                  </a:lnTo>
                  <a:lnTo>
                    <a:pt x="187771" y="352238"/>
                  </a:lnTo>
                  <a:lnTo>
                    <a:pt x="146218" y="337638"/>
                  </a:lnTo>
                  <a:lnTo>
                    <a:pt x="109229" y="321964"/>
                  </a:lnTo>
                  <a:lnTo>
                    <a:pt x="50150" y="287748"/>
                  </a:lnTo>
                  <a:lnTo>
                    <a:pt x="12938" y="25029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14362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29">
                  <a:moveTo>
                    <a:pt x="471081" y="195453"/>
                  </a:moveTo>
                  <a:lnTo>
                    <a:pt x="366395" y="165354"/>
                  </a:lnTo>
                  <a:lnTo>
                    <a:pt x="122402" y="255651"/>
                  </a:lnTo>
                  <a:lnTo>
                    <a:pt x="0" y="225552"/>
                  </a:lnTo>
                  <a:lnTo>
                    <a:pt x="60998" y="308102"/>
                  </a:lnTo>
                  <a:lnTo>
                    <a:pt x="366395" y="308102"/>
                  </a:lnTo>
                  <a:lnTo>
                    <a:pt x="235750" y="278003"/>
                  </a:lnTo>
                  <a:lnTo>
                    <a:pt x="471081" y="195453"/>
                  </a:lnTo>
                  <a:close/>
                </a:path>
                <a:path w="986155" h="316229">
                  <a:moveTo>
                    <a:pt x="497459" y="60198"/>
                  </a:moveTo>
                  <a:lnTo>
                    <a:pt x="384111" y="82423"/>
                  </a:lnTo>
                  <a:lnTo>
                    <a:pt x="131064" y="0"/>
                  </a:lnTo>
                  <a:lnTo>
                    <a:pt x="26377" y="30099"/>
                  </a:lnTo>
                  <a:lnTo>
                    <a:pt x="261708" y="112649"/>
                  </a:lnTo>
                  <a:lnTo>
                    <a:pt x="139712" y="135255"/>
                  </a:lnTo>
                  <a:lnTo>
                    <a:pt x="436460" y="135255"/>
                  </a:lnTo>
                  <a:lnTo>
                    <a:pt x="497459" y="60198"/>
                  </a:lnTo>
                  <a:close/>
                </a:path>
                <a:path w="986155" h="316229">
                  <a:moveTo>
                    <a:pt x="968565" y="285750"/>
                  </a:moveTo>
                  <a:lnTo>
                    <a:pt x="732726" y="202946"/>
                  </a:lnTo>
                  <a:lnTo>
                    <a:pt x="863790" y="180213"/>
                  </a:lnTo>
                  <a:lnTo>
                    <a:pt x="558444" y="180213"/>
                  </a:lnTo>
                  <a:lnTo>
                    <a:pt x="497459" y="255651"/>
                  </a:lnTo>
                  <a:lnTo>
                    <a:pt x="619442" y="225552"/>
                  </a:lnTo>
                  <a:lnTo>
                    <a:pt x="863790" y="315849"/>
                  </a:lnTo>
                  <a:lnTo>
                    <a:pt x="968565" y="285750"/>
                  </a:lnTo>
                  <a:close/>
                </a:path>
                <a:path w="986155" h="316229">
                  <a:moveTo>
                    <a:pt x="985837" y="82423"/>
                  </a:moveTo>
                  <a:lnTo>
                    <a:pt x="924877" y="7366"/>
                  </a:lnTo>
                  <a:lnTo>
                    <a:pt x="628103" y="7366"/>
                  </a:lnTo>
                  <a:lnTo>
                    <a:pt x="750506" y="30099"/>
                  </a:lnTo>
                  <a:lnTo>
                    <a:pt x="514756" y="112649"/>
                  </a:lnTo>
                  <a:lnTo>
                    <a:pt x="619442" y="142748"/>
                  </a:lnTo>
                  <a:lnTo>
                    <a:pt x="872553" y="52324"/>
                  </a:lnTo>
                  <a:lnTo>
                    <a:pt x="985837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1662" y="3684650"/>
              <a:ext cx="988060" cy="316230"/>
            </a:xfrm>
            <a:custGeom>
              <a:avLst/>
              <a:gdLst/>
              <a:ahLst/>
              <a:cxnLst/>
              <a:rect l="l" t="t" r="r" b="b"/>
              <a:pathLst>
                <a:path w="988060" h="316229">
                  <a:moveTo>
                    <a:pt x="471487" y="195072"/>
                  </a:moveTo>
                  <a:lnTo>
                    <a:pt x="366801" y="165100"/>
                  </a:lnTo>
                  <a:lnTo>
                    <a:pt x="122402" y="255270"/>
                  </a:lnTo>
                  <a:lnTo>
                    <a:pt x="0" y="225171"/>
                  </a:lnTo>
                  <a:lnTo>
                    <a:pt x="61404" y="307975"/>
                  </a:lnTo>
                  <a:lnTo>
                    <a:pt x="366801" y="307975"/>
                  </a:lnTo>
                  <a:lnTo>
                    <a:pt x="235750" y="277876"/>
                  </a:lnTo>
                  <a:lnTo>
                    <a:pt x="471487" y="195072"/>
                  </a:lnTo>
                  <a:close/>
                </a:path>
                <a:path w="988060" h="316229">
                  <a:moveTo>
                    <a:pt x="498475" y="59944"/>
                  </a:moveTo>
                  <a:lnTo>
                    <a:pt x="385038" y="82677"/>
                  </a:lnTo>
                  <a:lnTo>
                    <a:pt x="131762" y="0"/>
                  </a:lnTo>
                  <a:lnTo>
                    <a:pt x="26987" y="29972"/>
                  </a:lnTo>
                  <a:lnTo>
                    <a:pt x="262940" y="112268"/>
                  </a:lnTo>
                  <a:lnTo>
                    <a:pt x="140423" y="134874"/>
                  </a:lnTo>
                  <a:lnTo>
                    <a:pt x="437426" y="134874"/>
                  </a:lnTo>
                  <a:lnTo>
                    <a:pt x="498475" y="59944"/>
                  </a:lnTo>
                  <a:close/>
                </a:path>
                <a:path w="988060" h="316229">
                  <a:moveTo>
                    <a:pt x="969962" y="285877"/>
                  </a:moveTo>
                  <a:lnTo>
                    <a:pt x="734377" y="203073"/>
                  </a:lnTo>
                  <a:lnTo>
                    <a:pt x="865187" y="180975"/>
                  </a:lnTo>
                  <a:lnTo>
                    <a:pt x="559523" y="180975"/>
                  </a:lnTo>
                  <a:lnTo>
                    <a:pt x="498475" y="255778"/>
                  </a:lnTo>
                  <a:lnTo>
                    <a:pt x="620572" y="225806"/>
                  </a:lnTo>
                  <a:lnTo>
                    <a:pt x="865187" y="315849"/>
                  </a:lnTo>
                  <a:lnTo>
                    <a:pt x="969962" y="285877"/>
                  </a:lnTo>
                  <a:close/>
                </a:path>
                <a:path w="988060" h="316229">
                  <a:moveTo>
                    <a:pt x="987488" y="83185"/>
                  </a:moveTo>
                  <a:lnTo>
                    <a:pt x="926020" y="7874"/>
                  </a:lnTo>
                  <a:lnTo>
                    <a:pt x="629691" y="7874"/>
                  </a:lnTo>
                  <a:lnTo>
                    <a:pt x="751649" y="30480"/>
                  </a:lnTo>
                  <a:lnTo>
                    <a:pt x="515937" y="112776"/>
                  </a:lnTo>
                  <a:lnTo>
                    <a:pt x="620623" y="142875"/>
                  </a:lnTo>
                  <a:lnTo>
                    <a:pt x="873696" y="53086"/>
                  </a:lnTo>
                  <a:lnTo>
                    <a:pt x="987488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98462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83197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65525" y="3954525"/>
              <a:ext cx="1435100" cy="42062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565525" y="395452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62350" y="3867086"/>
              <a:ext cx="1435227" cy="300037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53" y="963"/>
                  </a:lnTo>
                  <a:lnTo>
                    <a:pt x="581213" y="3794"/>
                  </a:lnTo>
                  <a:lnTo>
                    <a:pt x="516130" y="8406"/>
                  </a:lnTo>
                  <a:lnTo>
                    <a:pt x="453505" y="14708"/>
                  </a:lnTo>
                  <a:lnTo>
                    <a:pt x="393640" y="22613"/>
                  </a:lnTo>
                  <a:lnTo>
                    <a:pt x="336835" y="32032"/>
                  </a:lnTo>
                  <a:lnTo>
                    <a:pt x="283391" y="42878"/>
                  </a:lnTo>
                  <a:lnTo>
                    <a:pt x="233608" y="55061"/>
                  </a:lnTo>
                  <a:lnTo>
                    <a:pt x="187789" y="68493"/>
                  </a:lnTo>
                  <a:lnTo>
                    <a:pt x="146233" y="83086"/>
                  </a:lnTo>
                  <a:lnTo>
                    <a:pt x="109242" y="98751"/>
                  </a:lnTo>
                  <a:lnTo>
                    <a:pt x="50156" y="132945"/>
                  </a:lnTo>
                  <a:lnTo>
                    <a:pt x="12940" y="170368"/>
                  </a:lnTo>
                  <a:lnTo>
                    <a:pt x="0" y="210312"/>
                  </a:lnTo>
                  <a:lnTo>
                    <a:pt x="3285" y="230575"/>
                  </a:lnTo>
                  <a:lnTo>
                    <a:pt x="28664" y="269382"/>
                  </a:lnTo>
                  <a:lnTo>
                    <a:pt x="77116" y="305305"/>
                  </a:lnTo>
                  <a:lnTo>
                    <a:pt x="146233" y="337638"/>
                  </a:lnTo>
                  <a:lnTo>
                    <a:pt x="187789" y="352238"/>
                  </a:lnTo>
                  <a:lnTo>
                    <a:pt x="233608" y="365676"/>
                  </a:lnTo>
                  <a:lnTo>
                    <a:pt x="283391" y="377863"/>
                  </a:lnTo>
                  <a:lnTo>
                    <a:pt x="336835" y="388712"/>
                  </a:lnTo>
                  <a:lnTo>
                    <a:pt x="393640" y="398134"/>
                  </a:lnTo>
                  <a:lnTo>
                    <a:pt x="453505" y="406041"/>
                  </a:lnTo>
                  <a:lnTo>
                    <a:pt x="516130" y="412344"/>
                  </a:lnTo>
                  <a:lnTo>
                    <a:pt x="581213" y="416955"/>
                  </a:lnTo>
                  <a:lnTo>
                    <a:pt x="64845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781425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395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649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790" y="202946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506" y="142748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284726" y="3692524"/>
              <a:ext cx="471805" cy="135255"/>
            </a:xfrm>
            <a:custGeom>
              <a:avLst/>
              <a:gdLst/>
              <a:ahLst/>
              <a:cxnLst/>
              <a:rect l="l" t="t" r="r" b="b"/>
              <a:pathLst>
                <a:path w="471804" h="135254">
                  <a:moveTo>
                    <a:pt x="409956" y="0"/>
                  </a:moveTo>
                  <a:lnTo>
                    <a:pt x="113664" y="0"/>
                  </a:lnTo>
                  <a:lnTo>
                    <a:pt x="235712" y="22606"/>
                  </a:lnTo>
                  <a:lnTo>
                    <a:pt x="0" y="104901"/>
                  </a:lnTo>
                  <a:lnTo>
                    <a:pt x="104648" y="135000"/>
                  </a:lnTo>
                  <a:lnTo>
                    <a:pt x="357632" y="45212"/>
                  </a:lnTo>
                  <a:lnTo>
                    <a:pt x="471424" y="75311"/>
                  </a:lnTo>
                  <a:lnTo>
                    <a:pt x="409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05676" y="3949699"/>
              <a:ext cx="1435100" cy="42545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768725" y="3684650"/>
              <a:ext cx="970280" cy="316230"/>
            </a:xfrm>
            <a:custGeom>
              <a:avLst/>
              <a:gdLst/>
              <a:ahLst/>
              <a:cxnLst/>
              <a:rect l="l" t="t" r="r" b="b"/>
              <a:pathLst>
                <a:path w="970279" h="316229">
                  <a:moveTo>
                    <a:pt x="471551" y="195072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072"/>
                  </a:lnTo>
                  <a:close/>
                </a:path>
                <a:path w="970279" h="316229">
                  <a:moveTo>
                    <a:pt x="498475" y="59944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70279" h="316229">
                  <a:moveTo>
                    <a:pt x="970026" y="285877"/>
                  </a:moveTo>
                  <a:lnTo>
                    <a:pt x="734441" y="203073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251" y="315849"/>
                  </a:lnTo>
                  <a:lnTo>
                    <a:pt x="970026" y="2858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565525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999101" y="3862324"/>
              <a:ext cx="3241675" cy="513080"/>
            </a:xfrm>
            <a:custGeom>
              <a:avLst/>
              <a:gdLst/>
              <a:ahLst/>
              <a:cxnLst/>
              <a:rect l="l" t="t" r="r" b="b"/>
              <a:pathLst>
                <a:path w="3241675" h="513079">
                  <a:moveTo>
                    <a:pt x="0" y="0"/>
                  </a:moveTo>
                  <a:lnTo>
                    <a:pt x="0" y="300100"/>
                  </a:lnTo>
                </a:path>
                <a:path w="3241675" h="513079">
                  <a:moveTo>
                    <a:pt x="1806575" y="302513"/>
                  </a:moveTo>
                  <a:lnTo>
                    <a:pt x="1819510" y="262535"/>
                  </a:lnTo>
                  <a:lnTo>
                    <a:pt x="1856715" y="225095"/>
                  </a:lnTo>
                  <a:lnTo>
                    <a:pt x="1915786" y="190897"/>
                  </a:lnTo>
                  <a:lnTo>
                    <a:pt x="1952770" y="175234"/>
                  </a:lnTo>
                  <a:lnTo>
                    <a:pt x="1994319" y="160645"/>
                  </a:lnTo>
                  <a:lnTo>
                    <a:pt x="2040133" y="147218"/>
                  </a:lnTo>
                  <a:lnTo>
                    <a:pt x="2089911" y="135042"/>
                  </a:lnTo>
                  <a:lnTo>
                    <a:pt x="2143354" y="124204"/>
                  </a:lnTo>
                  <a:lnTo>
                    <a:pt x="2200159" y="114792"/>
                  </a:lnTo>
                  <a:lnTo>
                    <a:pt x="2260028" y="106894"/>
                  </a:lnTo>
                  <a:lnTo>
                    <a:pt x="2322659" y="100598"/>
                  </a:lnTo>
                  <a:lnTo>
                    <a:pt x="2387753" y="95992"/>
                  </a:lnTo>
                  <a:lnTo>
                    <a:pt x="2455008" y="93164"/>
                  </a:lnTo>
                  <a:lnTo>
                    <a:pt x="2524125" y="92201"/>
                  </a:lnTo>
                  <a:lnTo>
                    <a:pt x="2593221" y="93164"/>
                  </a:lnTo>
                  <a:lnTo>
                    <a:pt x="2660461" y="95992"/>
                  </a:lnTo>
                  <a:lnTo>
                    <a:pt x="2725544" y="100598"/>
                  </a:lnTo>
                  <a:lnTo>
                    <a:pt x="2788169" y="106894"/>
                  </a:lnTo>
                  <a:lnTo>
                    <a:pt x="2848034" y="114792"/>
                  </a:lnTo>
                  <a:lnTo>
                    <a:pt x="2904839" y="124204"/>
                  </a:lnTo>
                  <a:lnTo>
                    <a:pt x="2958283" y="135042"/>
                  </a:lnTo>
                  <a:lnTo>
                    <a:pt x="3008066" y="147218"/>
                  </a:lnTo>
                  <a:lnTo>
                    <a:pt x="3053885" y="160645"/>
                  </a:lnTo>
                  <a:lnTo>
                    <a:pt x="3095441" y="175234"/>
                  </a:lnTo>
                  <a:lnTo>
                    <a:pt x="3132432" y="190897"/>
                  </a:lnTo>
                  <a:lnTo>
                    <a:pt x="3191518" y="225095"/>
                  </a:lnTo>
                  <a:lnTo>
                    <a:pt x="3228734" y="262535"/>
                  </a:lnTo>
                  <a:lnTo>
                    <a:pt x="3241675" y="302513"/>
                  </a:lnTo>
                  <a:lnTo>
                    <a:pt x="3238389" y="322756"/>
                  </a:lnTo>
                  <a:lnTo>
                    <a:pt x="3213010" y="361528"/>
                  </a:lnTo>
                  <a:lnTo>
                    <a:pt x="3164558" y="397425"/>
                  </a:lnTo>
                  <a:lnTo>
                    <a:pt x="3095441" y="429739"/>
                  </a:lnTo>
                  <a:lnTo>
                    <a:pt x="3053885" y="444332"/>
                  </a:lnTo>
                  <a:lnTo>
                    <a:pt x="3008066" y="457764"/>
                  </a:lnTo>
                  <a:lnTo>
                    <a:pt x="2958283" y="469947"/>
                  </a:lnTo>
                  <a:lnTo>
                    <a:pt x="2904839" y="480793"/>
                  </a:lnTo>
                  <a:lnTo>
                    <a:pt x="2848034" y="490212"/>
                  </a:lnTo>
                  <a:lnTo>
                    <a:pt x="2788169" y="498117"/>
                  </a:lnTo>
                  <a:lnTo>
                    <a:pt x="2725544" y="504419"/>
                  </a:lnTo>
                  <a:lnTo>
                    <a:pt x="2660461" y="509031"/>
                  </a:lnTo>
                  <a:lnTo>
                    <a:pt x="2593221" y="511862"/>
                  </a:lnTo>
                  <a:lnTo>
                    <a:pt x="2524125" y="512825"/>
                  </a:lnTo>
                  <a:lnTo>
                    <a:pt x="2455008" y="511862"/>
                  </a:lnTo>
                  <a:lnTo>
                    <a:pt x="2387753" y="509031"/>
                  </a:lnTo>
                  <a:lnTo>
                    <a:pt x="2322659" y="504419"/>
                  </a:lnTo>
                  <a:lnTo>
                    <a:pt x="2260028" y="498117"/>
                  </a:lnTo>
                  <a:lnTo>
                    <a:pt x="2200159" y="490212"/>
                  </a:lnTo>
                  <a:lnTo>
                    <a:pt x="2143354" y="480793"/>
                  </a:lnTo>
                  <a:lnTo>
                    <a:pt x="2089911" y="469947"/>
                  </a:lnTo>
                  <a:lnTo>
                    <a:pt x="2040133" y="457764"/>
                  </a:lnTo>
                  <a:lnTo>
                    <a:pt x="1994319" y="444332"/>
                  </a:lnTo>
                  <a:lnTo>
                    <a:pt x="1952770" y="429739"/>
                  </a:lnTo>
                  <a:lnTo>
                    <a:pt x="1915786" y="414074"/>
                  </a:lnTo>
                  <a:lnTo>
                    <a:pt x="1856715" y="379880"/>
                  </a:lnTo>
                  <a:lnTo>
                    <a:pt x="1819510" y="342457"/>
                  </a:lnTo>
                  <a:lnTo>
                    <a:pt x="1806575" y="302513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02501" y="3867086"/>
              <a:ext cx="1435100" cy="30003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33" y="963"/>
                  </a:lnTo>
                  <a:lnTo>
                    <a:pt x="581178" y="3794"/>
                  </a:lnTo>
                  <a:lnTo>
                    <a:pt x="516084" y="8406"/>
                  </a:lnTo>
                  <a:lnTo>
                    <a:pt x="453453" y="14708"/>
                  </a:lnTo>
                  <a:lnTo>
                    <a:pt x="393584" y="22613"/>
                  </a:lnTo>
                  <a:lnTo>
                    <a:pt x="336779" y="32032"/>
                  </a:lnTo>
                  <a:lnTo>
                    <a:pt x="283336" y="42878"/>
                  </a:lnTo>
                  <a:lnTo>
                    <a:pt x="233558" y="55061"/>
                  </a:lnTo>
                  <a:lnTo>
                    <a:pt x="187744" y="68493"/>
                  </a:lnTo>
                  <a:lnTo>
                    <a:pt x="146195" y="83086"/>
                  </a:lnTo>
                  <a:lnTo>
                    <a:pt x="109211" y="98751"/>
                  </a:lnTo>
                  <a:lnTo>
                    <a:pt x="50140" y="132945"/>
                  </a:lnTo>
                  <a:lnTo>
                    <a:pt x="12935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54" y="269382"/>
                  </a:lnTo>
                  <a:lnTo>
                    <a:pt x="77093" y="305305"/>
                  </a:lnTo>
                  <a:lnTo>
                    <a:pt x="146195" y="337638"/>
                  </a:lnTo>
                  <a:lnTo>
                    <a:pt x="187744" y="352238"/>
                  </a:lnTo>
                  <a:lnTo>
                    <a:pt x="233558" y="365676"/>
                  </a:lnTo>
                  <a:lnTo>
                    <a:pt x="283336" y="377863"/>
                  </a:lnTo>
                  <a:lnTo>
                    <a:pt x="336779" y="388712"/>
                  </a:lnTo>
                  <a:lnTo>
                    <a:pt x="393584" y="398134"/>
                  </a:lnTo>
                  <a:lnTo>
                    <a:pt x="453453" y="406041"/>
                  </a:lnTo>
                  <a:lnTo>
                    <a:pt x="516084" y="412344"/>
                  </a:lnTo>
                  <a:lnTo>
                    <a:pt x="581178" y="416955"/>
                  </a:lnTo>
                  <a:lnTo>
                    <a:pt x="64843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021576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268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649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663" y="202946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379" y="142748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008876" y="3684650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29">
                  <a:moveTo>
                    <a:pt x="471424" y="195072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072"/>
                  </a:lnTo>
                  <a:close/>
                </a:path>
                <a:path w="987425" h="316229">
                  <a:moveTo>
                    <a:pt x="498475" y="59944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87425" h="316229">
                  <a:moveTo>
                    <a:pt x="969899" y="285877"/>
                  </a:moveTo>
                  <a:lnTo>
                    <a:pt x="734314" y="203073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124" y="315849"/>
                  </a:lnTo>
                  <a:lnTo>
                    <a:pt x="969899" y="285877"/>
                  </a:lnTo>
                  <a:close/>
                </a:path>
                <a:path w="987425" h="316229">
                  <a:moveTo>
                    <a:pt x="987425" y="83185"/>
                  </a:moveTo>
                  <a:lnTo>
                    <a:pt x="925957" y="7874"/>
                  </a:lnTo>
                  <a:lnTo>
                    <a:pt x="629666" y="7874"/>
                  </a:lnTo>
                  <a:lnTo>
                    <a:pt x="751586" y="30480"/>
                  </a:lnTo>
                  <a:lnTo>
                    <a:pt x="515874" y="112776"/>
                  </a:lnTo>
                  <a:lnTo>
                    <a:pt x="620522" y="142875"/>
                  </a:lnTo>
                  <a:lnTo>
                    <a:pt x="873633" y="53086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805676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23912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403350" y="1852548"/>
              <a:ext cx="5329555" cy="1804670"/>
            </a:xfrm>
            <a:custGeom>
              <a:avLst/>
              <a:gdLst/>
              <a:ahLst/>
              <a:cxnLst/>
              <a:rect l="l" t="t" r="r" b="b"/>
              <a:pathLst>
                <a:path w="5329555" h="1804670">
                  <a:moveTo>
                    <a:pt x="720725" y="423926"/>
                  </a:moveTo>
                  <a:lnTo>
                    <a:pt x="601599" y="501142"/>
                  </a:lnTo>
                  <a:lnTo>
                    <a:pt x="652157" y="530923"/>
                  </a:lnTo>
                  <a:lnTo>
                    <a:pt x="60325" y="1535988"/>
                  </a:lnTo>
                  <a:lnTo>
                    <a:pt x="9779" y="1506220"/>
                  </a:lnTo>
                  <a:lnTo>
                    <a:pt x="0" y="1647825"/>
                  </a:lnTo>
                  <a:lnTo>
                    <a:pt x="119126" y="1570609"/>
                  </a:lnTo>
                  <a:lnTo>
                    <a:pt x="87198" y="1551813"/>
                  </a:lnTo>
                  <a:lnTo>
                    <a:pt x="68554" y="1540840"/>
                  </a:lnTo>
                  <a:lnTo>
                    <a:pt x="660450" y="535800"/>
                  </a:lnTo>
                  <a:lnTo>
                    <a:pt x="710946" y="565531"/>
                  </a:lnTo>
                  <a:lnTo>
                    <a:pt x="714082" y="519938"/>
                  </a:lnTo>
                  <a:lnTo>
                    <a:pt x="720725" y="423926"/>
                  </a:lnTo>
                  <a:close/>
                </a:path>
                <a:path w="5329555" h="1804670">
                  <a:moveTo>
                    <a:pt x="2447925" y="1647825"/>
                  </a:moveTo>
                  <a:lnTo>
                    <a:pt x="2431110" y="1559941"/>
                  </a:lnTo>
                  <a:lnTo>
                    <a:pt x="2421255" y="1508379"/>
                  </a:lnTo>
                  <a:lnTo>
                    <a:pt x="2374519" y="1544104"/>
                  </a:lnTo>
                  <a:lnTo>
                    <a:pt x="1593799" y="521906"/>
                  </a:lnTo>
                  <a:lnTo>
                    <a:pt x="1607019" y="511810"/>
                  </a:lnTo>
                  <a:lnTo>
                    <a:pt x="1640459" y="486283"/>
                  </a:lnTo>
                  <a:lnTo>
                    <a:pt x="1512824" y="423926"/>
                  </a:lnTo>
                  <a:lnTo>
                    <a:pt x="1539494" y="563372"/>
                  </a:lnTo>
                  <a:lnTo>
                    <a:pt x="1586179" y="527735"/>
                  </a:lnTo>
                  <a:lnTo>
                    <a:pt x="2367038" y="1549831"/>
                  </a:lnTo>
                  <a:lnTo>
                    <a:pt x="2320417" y="1585468"/>
                  </a:lnTo>
                  <a:lnTo>
                    <a:pt x="2447925" y="1647825"/>
                  </a:lnTo>
                  <a:close/>
                </a:path>
                <a:path w="5329555" h="1804670">
                  <a:moveTo>
                    <a:pt x="3528949" y="63500"/>
                  </a:moveTo>
                  <a:lnTo>
                    <a:pt x="3519551" y="58801"/>
                  </a:lnTo>
                  <a:lnTo>
                    <a:pt x="3401949" y="0"/>
                  </a:lnTo>
                  <a:lnTo>
                    <a:pt x="3401949" y="58801"/>
                  </a:lnTo>
                  <a:lnTo>
                    <a:pt x="2143125" y="58801"/>
                  </a:lnTo>
                  <a:lnTo>
                    <a:pt x="2143125" y="0"/>
                  </a:lnTo>
                  <a:lnTo>
                    <a:pt x="2016125" y="63627"/>
                  </a:lnTo>
                  <a:lnTo>
                    <a:pt x="2143125" y="127000"/>
                  </a:lnTo>
                  <a:lnTo>
                    <a:pt x="2143125" y="68326"/>
                  </a:lnTo>
                  <a:lnTo>
                    <a:pt x="3401949" y="68326"/>
                  </a:lnTo>
                  <a:lnTo>
                    <a:pt x="3401949" y="127000"/>
                  </a:lnTo>
                  <a:lnTo>
                    <a:pt x="3519297" y="68326"/>
                  </a:lnTo>
                  <a:lnTo>
                    <a:pt x="3528949" y="63500"/>
                  </a:lnTo>
                  <a:close/>
                </a:path>
                <a:path w="5329555" h="1804670">
                  <a:moveTo>
                    <a:pt x="5329174" y="1792351"/>
                  </a:moveTo>
                  <a:lnTo>
                    <a:pt x="5295468" y="1754378"/>
                  </a:lnTo>
                  <a:lnTo>
                    <a:pt x="5234940" y="1686179"/>
                  </a:lnTo>
                  <a:lnTo>
                    <a:pt x="5213083" y="1740763"/>
                  </a:lnTo>
                  <a:lnTo>
                    <a:pt x="1848472" y="395249"/>
                  </a:lnTo>
                  <a:lnTo>
                    <a:pt x="1850364" y="390525"/>
                  </a:lnTo>
                  <a:lnTo>
                    <a:pt x="1870316" y="340741"/>
                  </a:lnTo>
                  <a:lnTo>
                    <a:pt x="1728724" y="352425"/>
                  </a:lnTo>
                  <a:lnTo>
                    <a:pt x="1823085" y="458597"/>
                  </a:lnTo>
                  <a:lnTo>
                    <a:pt x="1844916" y="404139"/>
                  </a:lnTo>
                  <a:lnTo>
                    <a:pt x="5209514" y="1749653"/>
                  </a:lnTo>
                  <a:lnTo>
                    <a:pt x="5187696" y="1804162"/>
                  </a:lnTo>
                  <a:lnTo>
                    <a:pt x="5329174" y="179235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619250" y="2120264"/>
              <a:ext cx="5618480" cy="1948814"/>
            </a:xfrm>
            <a:custGeom>
              <a:avLst/>
              <a:gdLst/>
              <a:ahLst/>
              <a:cxnLst/>
              <a:rect l="l" t="t" r="r" b="b"/>
              <a:pathLst>
                <a:path w="5618480" h="1948814">
                  <a:moveTo>
                    <a:pt x="1873250" y="1884934"/>
                  </a:moveTo>
                  <a:lnTo>
                    <a:pt x="1863852" y="1880235"/>
                  </a:lnTo>
                  <a:lnTo>
                    <a:pt x="1746250" y="1821434"/>
                  </a:lnTo>
                  <a:lnTo>
                    <a:pt x="1746250" y="1880235"/>
                  </a:lnTo>
                  <a:lnTo>
                    <a:pt x="487426" y="1880235"/>
                  </a:lnTo>
                  <a:lnTo>
                    <a:pt x="487426" y="1821434"/>
                  </a:lnTo>
                  <a:lnTo>
                    <a:pt x="360299" y="1884934"/>
                  </a:lnTo>
                  <a:lnTo>
                    <a:pt x="487426" y="1948434"/>
                  </a:lnTo>
                  <a:lnTo>
                    <a:pt x="487426" y="1889760"/>
                  </a:lnTo>
                  <a:lnTo>
                    <a:pt x="1746250" y="1889760"/>
                  </a:lnTo>
                  <a:lnTo>
                    <a:pt x="1746250" y="1948434"/>
                  </a:lnTo>
                  <a:lnTo>
                    <a:pt x="1863598" y="1889760"/>
                  </a:lnTo>
                  <a:lnTo>
                    <a:pt x="1873250" y="1884934"/>
                  </a:lnTo>
                  <a:close/>
                </a:path>
                <a:path w="5618480" h="1948814">
                  <a:moveTo>
                    <a:pt x="3600450" y="11684"/>
                  </a:moveTo>
                  <a:lnTo>
                    <a:pt x="3458972" y="0"/>
                  </a:lnTo>
                  <a:lnTo>
                    <a:pt x="3480752" y="54483"/>
                  </a:lnTo>
                  <a:lnTo>
                    <a:pt x="116154" y="1400048"/>
                  </a:lnTo>
                  <a:lnTo>
                    <a:pt x="94361" y="1345438"/>
                  </a:lnTo>
                  <a:lnTo>
                    <a:pt x="0" y="1451610"/>
                  </a:lnTo>
                  <a:lnTo>
                    <a:pt x="141478" y="1463421"/>
                  </a:lnTo>
                  <a:lnTo>
                    <a:pt x="121589" y="1413637"/>
                  </a:lnTo>
                  <a:lnTo>
                    <a:pt x="119710" y="1408938"/>
                  </a:lnTo>
                  <a:lnTo>
                    <a:pt x="3484295" y="63373"/>
                  </a:lnTo>
                  <a:lnTo>
                    <a:pt x="3506089" y="117856"/>
                  </a:lnTo>
                  <a:lnTo>
                    <a:pt x="3566579" y="49784"/>
                  </a:lnTo>
                  <a:lnTo>
                    <a:pt x="3600450" y="11684"/>
                  </a:lnTo>
                  <a:close/>
                </a:path>
                <a:path w="5618480" h="1948814">
                  <a:moveTo>
                    <a:pt x="3887724" y="156210"/>
                  </a:moveTo>
                  <a:lnTo>
                    <a:pt x="3760216" y="218567"/>
                  </a:lnTo>
                  <a:lnTo>
                    <a:pt x="3806863" y="254190"/>
                  </a:lnTo>
                  <a:lnTo>
                    <a:pt x="3026143" y="1276388"/>
                  </a:lnTo>
                  <a:lnTo>
                    <a:pt x="2979420" y="1240663"/>
                  </a:lnTo>
                  <a:lnTo>
                    <a:pt x="2952750" y="1380109"/>
                  </a:lnTo>
                  <a:lnTo>
                    <a:pt x="3080258" y="1317752"/>
                  </a:lnTo>
                  <a:lnTo>
                    <a:pt x="3046857" y="1292225"/>
                  </a:lnTo>
                  <a:lnTo>
                    <a:pt x="3033623" y="1282115"/>
                  </a:lnTo>
                  <a:lnTo>
                    <a:pt x="3814483" y="260019"/>
                  </a:lnTo>
                  <a:lnTo>
                    <a:pt x="3861181" y="295656"/>
                  </a:lnTo>
                  <a:lnTo>
                    <a:pt x="3870985" y="244094"/>
                  </a:lnTo>
                  <a:lnTo>
                    <a:pt x="3887724" y="156210"/>
                  </a:lnTo>
                  <a:close/>
                </a:path>
                <a:path w="5618480" h="1948814">
                  <a:moveTo>
                    <a:pt x="5113274" y="1884934"/>
                  </a:moveTo>
                  <a:lnTo>
                    <a:pt x="5103876" y="1880235"/>
                  </a:lnTo>
                  <a:lnTo>
                    <a:pt x="4986274" y="1821434"/>
                  </a:lnTo>
                  <a:lnTo>
                    <a:pt x="4986274" y="1880235"/>
                  </a:lnTo>
                  <a:lnTo>
                    <a:pt x="3727450" y="1880235"/>
                  </a:lnTo>
                  <a:lnTo>
                    <a:pt x="3727450" y="1821434"/>
                  </a:lnTo>
                  <a:lnTo>
                    <a:pt x="3600450" y="1884934"/>
                  </a:lnTo>
                  <a:lnTo>
                    <a:pt x="3727450" y="1948434"/>
                  </a:lnTo>
                  <a:lnTo>
                    <a:pt x="3727450" y="1889760"/>
                  </a:lnTo>
                  <a:lnTo>
                    <a:pt x="4986274" y="1889760"/>
                  </a:lnTo>
                  <a:lnTo>
                    <a:pt x="4986274" y="1948434"/>
                  </a:lnTo>
                  <a:lnTo>
                    <a:pt x="5103622" y="1889760"/>
                  </a:lnTo>
                  <a:lnTo>
                    <a:pt x="5113274" y="1884934"/>
                  </a:lnTo>
                  <a:close/>
                </a:path>
                <a:path w="5618480" h="1948814">
                  <a:moveTo>
                    <a:pt x="5618099" y="1308735"/>
                  </a:moveTo>
                  <a:lnTo>
                    <a:pt x="5611546" y="1212596"/>
                  </a:lnTo>
                  <a:lnTo>
                    <a:pt x="5608447" y="1167130"/>
                  </a:lnTo>
                  <a:lnTo>
                    <a:pt x="5557837" y="1196898"/>
                  </a:lnTo>
                  <a:lnTo>
                    <a:pt x="4965916" y="191808"/>
                  </a:lnTo>
                  <a:lnTo>
                    <a:pt x="4984508" y="180848"/>
                  </a:lnTo>
                  <a:lnTo>
                    <a:pt x="5016627" y="161925"/>
                  </a:lnTo>
                  <a:lnTo>
                    <a:pt x="4897374" y="84709"/>
                  </a:lnTo>
                  <a:lnTo>
                    <a:pt x="4907153" y="226441"/>
                  </a:lnTo>
                  <a:lnTo>
                    <a:pt x="4957775" y="196608"/>
                  </a:lnTo>
                  <a:lnTo>
                    <a:pt x="5549697" y="1201686"/>
                  </a:lnTo>
                  <a:lnTo>
                    <a:pt x="5498973" y="1231519"/>
                  </a:lnTo>
                  <a:lnTo>
                    <a:pt x="5618099" y="1308735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/>
          <p:nvPr/>
        </p:nvSpPr>
        <p:spPr>
          <a:xfrm>
            <a:off x="1835150" y="4445000"/>
            <a:ext cx="4968875" cy="127000"/>
          </a:xfrm>
          <a:custGeom>
            <a:avLst/>
            <a:gdLst/>
            <a:ahLst/>
            <a:cxnLst/>
            <a:rect l="l" t="t" r="r" b="b"/>
            <a:pathLst>
              <a:path w="4968875" h="127000">
                <a:moveTo>
                  <a:pt x="127000" y="0"/>
                </a:moveTo>
                <a:lnTo>
                  <a:pt x="0" y="63500"/>
                </a:lnTo>
                <a:lnTo>
                  <a:pt x="127000" y="127000"/>
                </a:lnTo>
                <a:lnTo>
                  <a:pt x="127000" y="68199"/>
                </a:lnTo>
                <a:lnTo>
                  <a:pt x="114300" y="68199"/>
                </a:lnTo>
                <a:lnTo>
                  <a:pt x="114300" y="58674"/>
                </a:lnTo>
                <a:lnTo>
                  <a:pt x="127000" y="58674"/>
                </a:lnTo>
                <a:lnTo>
                  <a:pt x="127000" y="0"/>
                </a:lnTo>
                <a:close/>
              </a:path>
              <a:path w="4968875" h="127000">
                <a:moveTo>
                  <a:pt x="4841875" y="0"/>
                </a:moveTo>
                <a:lnTo>
                  <a:pt x="4841875" y="127000"/>
                </a:lnTo>
                <a:lnTo>
                  <a:pt x="4959477" y="68199"/>
                </a:lnTo>
                <a:lnTo>
                  <a:pt x="4854575" y="68199"/>
                </a:lnTo>
                <a:lnTo>
                  <a:pt x="4854575" y="58674"/>
                </a:lnTo>
                <a:lnTo>
                  <a:pt x="4959223" y="58674"/>
                </a:lnTo>
                <a:lnTo>
                  <a:pt x="4841875" y="0"/>
                </a:lnTo>
                <a:close/>
              </a:path>
              <a:path w="4968875" h="127000">
                <a:moveTo>
                  <a:pt x="127000" y="58674"/>
                </a:moveTo>
                <a:lnTo>
                  <a:pt x="114300" y="58674"/>
                </a:lnTo>
                <a:lnTo>
                  <a:pt x="114300" y="68199"/>
                </a:lnTo>
                <a:lnTo>
                  <a:pt x="127000" y="68199"/>
                </a:lnTo>
                <a:lnTo>
                  <a:pt x="127000" y="58674"/>
                </a:lnTo>
                <a:close/>
              </a:path>
              <a:path w="4968875" h="127000">
                <a:moveTo>
                  <a:pt x="4841875" y="58674"/>
                </a:moveTo>
                <a:lnTo>
                  <a:pt x="127000" y="58674"/>
                </a:lnTo>
                <a:lnTo>
                  <a:pt x="127000" y="68199"/>
                </a:lnTo>
                <a:lnTo>
                  <a:pt x="4841875" y="68199"/>
                </a:lnTo>
                <a:lnTo>
                  <a:pt x="4841875" y="58674"/>
                </a:lnTo>
                <a:close/>
              </a:path>
              <a:path w="4968875" h="127000">
                <a:moveTo>
                  <a:pt x="4959223" y="58674"/>
                </a:moveTo>
                <a:lnTo>
                  <a:pt x="4854575" y="58674"/>
                </a:lnTo>
                <a:lnTo>
                  <a:pt x="4854575" y="68199"/>
                </a:lnTo>
                <a:lnTo>
                  <a:pt x="4959477" y="68199"/>
                </a:lnTo>
                <a:lnTo>
                  <a:pt x="4968875" y="63500"/>
                </a:lnTo>
                <a:lnTo>
                  <a:pt x="4959223" y="58674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186639" y="4823917"/>
            <a:ext cx="7103109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865" indent="-177165">
              <a:lnSpc>
                <a:spcPct val="100000"/>
              </a:lnSpc>
              <a:spcBef>
                <a:spcPts val="100"/>
              </a:spcBef>
              <a:buChar char="•"/>
              <a:tabLst>
                <a:tab pos="1898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joue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rôle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compilateur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576580" lvl="1" indent="-114300">
              <a:lnSpc>
                <a:spcPct val="100000"/>
              </a:lnSpc>
              <a:buSzPct val="95833"/>
              <a:buChar char="•"/>
              <a:tabLst>
                <a:tab pos="576580" algn="l"/>
              </a:tabLst>
            </a:pP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DR</a:t>
            </a:r>
            <a:r>
              <a:rPr sz="2400" spc="-7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=</a:t>
            </a:r>
            <a:r>
              <a:rPr sz="2400" spc="-6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33CC33"/>
                </a:solidFill>
                <a:latin typeface="Arial"/>
                <a:cs typeface="Arial"/>
              </a:rPr>
              <a:t>Designated</a:t>
            </a:r>
            <a:r>
              <a:rPr sz="2400" spc="-5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33CC33"/>
                </a:solidFill>
                <a:latin typeface="Arial"/>
                <a:cs typeface="Arial"/>
              </a:rPr>
              <a:t>Router.</a:t>
            </a:r>
            <a:endParaRPr sz="2400">
              <a:latin typeface="Arial"/>
              <a:cs typeface="Arial"/>
            </a:endParaRPr>
          </a:p>
          <a:p>
            <a:pPr marL="189865" indent="-177165">
              <a:lnSpc>
                <a:spcPct val="100000"/>
              </a:lnSpc>
              <a:buChar char="•"/>
              <a:tabLst>
                <a:tab pos="189865" algn="l"/>
              </a:tabLst>
            </a:pP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30">
                <a:solidFill>
                  <a:srgbClr val="FF0000"/>
                </a:solidFill>
                <a:latin typeface="Arial"/>
                <a:cs typeface="Arial"/>
              </a:rPr>
              <a:t>‘FULL’</a:t>
            </a:r>
            <a:r>
              <a:rPr sz="2400" spc="-11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DR.</a:t>
            </a:r>
            <a:endParaRPr sz="2400">
              <a:latin typeface="Arial"/>
              <a:cs typeface="Arial"/>
            </a:endParaRPr>
          </a:p>
          <a:p>
            <a:pPr marL="189865" indent="-177165">
              <a:lnSpc>
                <a:spcPct val="100000"/>
              </a:lnSpc>
              <a:buChar char="•"/>
              <a:tabLst>
                <a:tab pos="1898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autres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relations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voisinage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9900"/>
                </a:solidFill>
                <a:latin typeface="Arial"/>
                <a:cs typeface="Arial"/>
              </a:rPr>
              <a:t>‘TWO-WAY’.</a:t>
            </a:r>
            <a:endParaRPr sz="2400">
              <a:latin typeface="Arial"/>
              <a:cs typeface="Arial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88</a:t>
            </a:fld>
            <a:endParaRPr spc="-25"/>
          </a:p>
        </p:txBody>
      </p:sp>
      <p:sp>
        <p:nvSpPr>
          <p:cNvPr id="68" name="object 68"/>
          <p:cNvSpPr txBox="1"/>
          <p:nvPr/>
        </p:nvSpPr>
        <p:spPr>
          <a:xfrm>
            <a:off x="2376297" y="1905380"/>
            <a:ext cx="354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DR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042987" y="2852801"/>
            <a:ext cx="0" cy="936625"/>
          </a:xfrm>
          <a:custGeom>
            <a:avLst/>
            <a:gdLst/>
            <a:ahLst/>
            <a:cxnLst/>
            <a:rect l="l" t="t" r="r" b="b"/>
            <a:pathLst>
              <a:path h="936625">
                <a:moveTo>
                  <a:pt x="0" y="0"/>
                </a:moveTo>
                <a:lnTo>
                  <a:pt x="0" y="936625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049779" y="335279"/>
            <a:ext cx="5081016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90064">
              <a:lnSpc>
                <a:spcPct val="100000"/>
              </a:lnSpc>
              <a:spcBef>
                <a:spcPts val="105"/>
              </a:spcBef>
            </a:pPr>
            <a:r>
              <a:t>7</a:t>
            </a:r>
            <a:r>
              <a:rPr spc="-10"/>
              <a:t> </a:t>
            </a:r>
            <a:r>
              <a:t>relations</a:t>
            </a:r>
            <a:r>
              <a:rPr spc="15"/>
              <a:t> </a:t>
            </a:r>
            <a:r>
              <a:rPr spc="-10"/>
              <a:t>‘FULL’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6512" y="1478025"/>
            <a:ext cx="9107805" cy="2903855"/>
            <a:chOff x="36512" y="1478025"/>
            <a:chExt cx="9107805" cy="2903855"/>
          </a:xfrm>
        </p:grpSpPr>
        <p:sp>
          <p:nvSpPr>
            <p:cNvPr id="17" name="object 17"/>
            <p:cNvSpPr/>
            <p:nvPr/>
          </p:nvSpPr>
          <p:spPr>
            <a:xfrm>
              <a:off x="36512" y="2852800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555875" y="1916175"/>
              <a:ext cx="4970780" cy="1873250"/>
            </a:xfrm>
            <a:custGeom>
              <a:avLst/>
              <a:gdLst/>
              <a:ahLst/>
              <a:cxnLst/>
              <a:rect l="l" t="t" r="r" b="b"/>
              <a:pathLst>
                <a:path w="4970780" h="1873250">
                  <a:moveTo>
                    <a:pt x="1728851" y="936625"/>
                  </a:moveTo>
                  <a:lnTo>
                    <a:pt x="1728851" y="1873250"/>
                  </a:lnTo>
                </a:path>
                <a:path w="4970780" h="1873250">
                  <a:moveTo>
                    <a:pt x="4970526" y="936625"/>
                  </a:moveTo>
                  <a:lnTo>
                    <a:pt x="4970526" y="1873250"/>
                  </a:lnTo>
                </a:path>
                <a:path w="4970780" h="1873250">
                  <a:moveTo>
                    <a:pt x="0" y="0"/>
                  </a:moveTo>
                  <a:lnTo>
                    <a:pt x="0" y="936625"/>
                  </a:lnTo>
                </a:path>
                <a:path w="4970780" h="1873250">
                  <a:moveTo>
                    <a:pt x="3240151" y="0"/>
                  </a:moveTo>
                  <a:lnTo>
                    <a:pt x="3240151" y="93662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38325" y="1793874"/>
              <a:ext cx="1435100" cy="42075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3832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35150" y="1706562"/>
              <a:ext cx="1435227" cy="30003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5422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5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5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5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04152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3832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7190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78476" y="1793874"/>
              <a:ext cx="1435100" cy="42075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078476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75301" y="1706562"/>
              <a:ext cx="1435100" cy="30003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33" y="962"/>
                  </a:lnTo>
                  <a:lnTo>
                    <a:pt x="581178" y="3790"/>
                  </a:lnTo>
                  <a:lnTo>
                    <a:pt x="516084" y="8396"/>
                  </a:lnTo>
                  <a:lnTo>
                    <a:pt x="453453" y="14692"/>
                  </a:lnTo>
                  <a:lnTo>
                    <a:pt x="393584" y="22590"/>
                  </a:lnTo>
                  <a:lnTo>
                    <a:pt x="336779" y="32002"/>
                  </a:lnTo>
                  <a:lnTo>
                    <a:pt x="283336" y="42840"/>
                  </a:lnTo>
                  <a:lnTo>
                    <a:pt x="233558" y="55016"/>
                  </a:lnTo>
                  <a:lnTo>
                    <a:pt x="187744" y="68443"/>
                  </a:lnTo>
                  <a:lnTo>
                    <a:pt x="146195" y="83032"/>
                  </a:lnTo>
                  <a:lnTo>
                    <a:pt x="109211" y="98695"/>
                  </a:lnTo>
                  <a:lnTo>
                    <a:pt x="50140" y="132893"/>
                  </a:lnTo>
                  <a:lnTo>
                    <a:pt x="12935" y="170333"/>
                  </a:lnTo>
                  <a:lnTo>
                    <a:pt x="0" y="210312"/>
                  </a:lnTo>
                  <a:lnTo>
                    <a:pt x="3284" y="230554"/>
                  </a:lnTo>
                  <a:lnTo>
                    <a:pt x="28654" y="269326"/>
                  </a:lnTo>
                  <a:lnTo>
                    <a:pt x="77093" y="305223"/>
                  </a:lnTo>
                  <a:lnTo>
                    <a:pt x="146195" y="337537"/>
                  </a:lnTo>
                  <a:lnTo>
                    <a:pt x="187744" y="352130"/>
                  </a:lnTo>
                  <a:lnTo>
                    <a:pt x="233558" y="365562"/>
                  </a:lnTo>
                  <a:lnTo>
                    <a:pt x="283336" y="377745"/>
                  </a:lnTo>
                  <a:lnTo>
                    <a:pt x="336779" y="388591"/>
                  </a:lnTo>
                  <a:lnTo>
                    <a:pt x="393584" y="398010"/>
                  </a:lnTo>
                  <a:lnTo>
                    <a:pt x="453453" y="405915"/>
                  </a:lnTo>
                  <a:lnTo>
                    <a:pt x="516084" y="412217"/>
                  </a:lnTo>
                  <a:lnTo>
                    <a:pt x="581178" y="416829"/>
                  </a:lnTo>
                  <a:lnTo>
                    <a:pt x="64843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33"/>
                  </a:lnTo>
                  <a:lnTo>
                    <a:pt x="50140" y="132893"/>
                  </a:lnTo>
                  <a:lnTo>
                    <a:pt x="109211" y="98695"/>
                  </a:lnTo>
                  <a:lnTo>
                    <a:pt x="146195" y="83032"/>
                  </a:lnTo>
                  <a:lnTo>
                    <a:pt x="187744" y="68443"/>
                  </a:lnTo>
                  <a:lnTo>
                    <a:pt x="233558" y="55016"/>
                  </a:lnTo>
                  <a:lnTo>
                    <a:pt x="283336" y="42840"/>
                  </a:lnTo>
                  <a:lnTo>
                    <a:pt x="336779" y="32002"/>
                  </a:lnTo>
                  <a:lnTo>
                    <a:pt x="393584" y="22590"/>
                  </a:lnTo>
                  <a:lnTo>
                    <a:pt x="453453" y="14692"/>
                  </a:lnTo>
                  <a:lnTo>
                    <a:pt x="516084" y="8396"/>
                  </a:lnTo>
                  <a:lnTo>
                    <a:pt x="581178" y="3790"/>
                  </a:lnTo>
                  <a:lnTo>
                    <a:pt x="64843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33" y="419660"/>
                  </a:lnTo>
                  <a:lnTo>
                    <a:pt x="581178" y="416829"/>
                  </a:lnTo>
                  <a:lnTo>
                    <a:pt x="516084" y="412217"/>
                  </a:lnTo>
                  <a:lnTo>
                    <a:pt x="453453" y="405915"/>
                  </a:lnTo>
                  <a:lnTo>
                    <a:pt x="393584" y="398010"/>
                  </a:lnTo>
                  <a:lnTo>
                    <a:pt x="336779" y="388591"/>
                  </a:lnTo>
                  <a:lnTo>
                    <a:pt x="283336" y="377745"/>
                  </a:lnTo>
                  <a:lnTo>
                    <a:pt x="233558" y="365562"/>
                  </a:lnTo>
                  <a:lnTo>
                    <a:pt x="187744" y="352130"/>
                  </a:lnTo>
                  <a:lnTo>
                    <a:pt x="146195" y="337537"/>
                  </a:lnTo>
                  <a:lnTo>
                    <a:pt x="109211" y="321872"/>
                  </a:lnTo>
                  <a:lnTo>
                    <a:pt x="50140" y="287678"/>
                  </a:lnTo>
                  <a:lnTo>
                    <a:pt x="12935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294376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268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522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663" y="202819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379" y="142621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281676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424" y="195199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69899" y="285877"/>
                  </a:moveTo>
                  <a:lnTo>
                    <a:pt x="734314" y="203200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124" y="315976"/>
                  </a:lnTo>
                  <a:lnTo>
                    <a:pt x="969899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586" y="30607"/>
                  </a:lnTo>
                  <a:lnTo>
                    <a:pt x="515874" y="112903"/>
                  </a:lnTo>
                  <a:lnTo>
                    <a:pt x="620522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078476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511925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8462" y="3954525"/>
              <a:ext cx="1435163" cy="42062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98462" y="3954525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33"/>
                  </a:lnTo>
                  <a:lnTo>
                    <a:pt x="50150" y="132893"/>
                  </a:lnTo>
                  <a:lnTo>
                    <a:pt x="109229" y="98695"/>
                  </a:lnTo>
                  <a:lnTo>
                    <a:pt x="146218" y="83032"/>
                  </a:lnTo>
                  <a:lnTo>
                    <a:pt x="187771" y="68443"/>
                  </a:lnTo>
                  <a:lnTo>
                    <a:pt x="233588" y="55016"/>
                  </a:lnTo>
                  <a:lnTo>
                    <a:pt x="283369" y="42840"/>
                  </a:lnTo>
                  <a:lnTo>
                    <a:pt x="336812" y="32002"/>
                  </a:lnTo>
                  <a:lnTo>
                    <a:pt x="393618" y="22590"/>
                  </a:lnTo>
                  <a:lnTo>
                    <a:pt x="453484" y="14692"/>
                  </a:lnTo>
                  <a:lnTo>
                    <a:pt x="516112" y="8396"/>
                  </a:lnTo>
                  <a:lnTo>
                    <a:pt x="581199" y="3790"/>
                  </a:lnTo>
                  <a:lnTo>
                    <a:pt x="648445" y="962"/>
                  </a:lnTo>
                  <a:lnTo>
                    <a:pt x="717550" y="0"/>
                  </a:lnTo>
                  <a:lnTo>
                    <a:pt x="786657" y="962"/>
                  </a:lnTo>
                  <a:lnTo>
                    <a:pt x="853906" y="3790"/>
                  </a:lnTo>
                  <a:lnTo>
                    <a:pt x="918997" y="8396"/>
                  </a:lnTo>
                  <a:lnTo>
                    <a:pt x="981629" y="14692"/>
                  </a:lnTo>
                  <a:lnTo>
                    <a:pt x="1041500" y="22590"/>
                  </a:lnTo>
                  <a:lnTo>
                    <a:pt x="1098310" y="32002"/>
                  </a:lnTo>
                  <a:lnTo>
                    <a:pt x="1151759" y="42840"/>
                  </a:lnTo>
                  <a:lnTo>
                    <a:pt x="1201545" y="55016"/>
                  </a:lnTo>
                  <a:lnTo>
                    <a:pt x="1247367" y="68443"/>
                  </a:lnTo>
                  <a:lnTo>
                    <a:pt x="1288925" y="83032"/>
                  </a:lnTo>
                  <a:lnTo>
                    <a:pt x="1325918" y="98695"/>
                  </a:lnTo>
                  <a:lnTo>
                    <a:pt x="1385005" y="132893"/>
                  </a:lnTo>
                  <a:lnTo>
                    <a:pt x="1422222" y="170333"/>
                  </a:lnTo>
                  <a:lnTo>
                    <a:pt x="1435163" y="210312"/>
                  </a:lnTo>
                  <a:lnTo>
                    <a:pt x="1431878" y="230554"/>
                  </a:lnTo>
                  <a:lnTo>
                    <a:pt x="1406498" y="269326"/>
                  </a:lnTo>
                  <a:lnTo>
                    <a:pt x="1358045" y="305223"/>
                  </a:lnTo>
                  <a:lnTo>
                    <a:pt x="1288925" y="337537"/>
                  </a:lnTo>
                  <a:lnTo>
                    <a:pt x="1247367" y="352130"/>
                  </a:lnTo>
                  <a:lnTo>
                    <a:pt x="1201545" y="365562"/>
                  </a:lnTo>
                  <a:lnTo>
                    <a:pt x="1151759" y="377745"/>
                  </a:lnTo>
                  <a:lnTo>
                    <a:pt x="1098310" y="388591"/>
                  </a:lnTo>
                  <a:lnTo>
                    <a:pt x="1041500" y="398010"/>
                  </a:lnTo>
                  <a:lnTo>
                    <a:pt x="981629" y="405915"/>
                  </a:lnTo>
                  <a:lnTo>
                    <a:pt x="918997" y="412217"/>
                  </a:lnTo>
                  <a:lnTo>
                    <a:pt x="853906" y="416829"/>
                  </a:lnTo>
                  <a:lnTo>
                    <a:pt x="786657" y="419660"/>
                  </a:lnTo>
                  <a:lnTo>
                    <a:pt x="717550" y="420624"/>
                  </a:lnTo>
                  <a:lnTo>
                    <a:pt x="648445" y="419660"/>
                  </a:lnTo>
                  <a:lnTo>
                    <a:pt x="581199" y="416829"/>
                  </a:lnTo>
                  <a:lnTo>
                    <a:pt x="516112" y="412217"/>
                  </a:lnTo>
                  <a:lnTo>
                    <a:pt x="453484" y="405915"/>
                  </a:lnTo>
                  <a:lnTo>
                    <a:pt x="393618" y="398010"/>
                  </a:lnTo>
                  <a:lnTo>
                    <a:pt x="336812" y="388591"/>
                  </a:lnTo>
                  <a:lnTo>
                    <a:pt x="283369" y="377745"/>
                  </a:lnTo>
                  <a:lnTo>
                    <a:pt x="233588" y="365562"/>
                  </a:lnTo>
                  <a:lnTo>
                    <a:pt x="187771" y="352130"/>
                  </a:lnTo>
                  <a:lnTo>
                    <a:pt x="146218" y="337537"/>
                  </a:lnTo>
                  <a:lnTo>
                    <a:pt x="109229" y="321872"/>
                  </a:lnTo>
                  <a:lnTo>
                    <a:pt x="50150" y="287678"/>
                  </a:lnTo>
                  <a:lnTo>
                    <a:pt x="12938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5287" y="3867086"/>
              <a:ext cx="1435163" cy="30003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717550" y="0"/>
                  </a:moveTo>
                  <a:lnTo>
                    <a:pt x="648445" y="963"/>
                  </a:lnTo>
                  <a:lnTo>
                    <a:pt x="581199" y="3794"/>
                  </a:lnTo>
                  <a:lnTo>
                    <a:pt x="516112" y="8406"/>
                  </a:lnTo>
                  <a:lnTo>
                    <a:pt x="453484" y="14708"/>
                  </a:lnTo>
                  <a:lnTo>
                    <a:pt x="393618" y="22613"/>
                  </a:lnTo>
                  <a:lnTo>
                    <a:pt x="336812" y="32032"/>
                  </a:lnTo>
                  <a:lnTo>
                    <a:pt x="283369" y="42878"/>
                  </a:lnTo>
                  <a:lnTo>
                    <a:pt x="233588" y="55061"/>
                  </a:lnTo>
                  <a:lnTo>
                    <a:pt x="187771" y="68493"/>
                  </a:lnTo>
                  <a:lnTo>
                    <a:pt x="146218" y="83086"/>
                  </a:lnTo>
                  <a:lnTo>
                    <a:pt x="109229" y="98751"/>
                  </a:lnTo>
                  <a:lnTo>
                    <a:pt x="50150" y="132945"/>
                  </a:lnTo>
                  <a:lnTo>
                    <a:pt x="12938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60" y="269382"/>
                  </a:lnTo>
                  <a:lnTo>
                    <a:pt x="77107" y="305305"/>
                  </a:lnTo>
                  <a:lnTo>
                    <a:pt x="146218" y="337638"/>
                  </a:lnTo>
                  <a:lnTo>
                    <a:pt x="187771" y="352238"/>
                  </a:lnTo>
                  <a:lnTo>
                    <a:pt x="233588" y="365676"/>
                  </a:lnTo>
                  <a:lnTo>
                    <a:pt x="283369" y="377863"/>
                  </a:lnTo>
                  <a:lnTo>
                    <a:pt x="336812" y="388712"/>
                  </a:lnTo>
                  <a:lnTo>
                    <a:pt x="393618" y="398134"/>
                  </a:lnTo>
                  <a:lnTo>
                    <a:pt x="453484" y="406041"/>
                  </a:lnTo>
                  <a:lnTo>
                    <a:pt x="516112" y="412344"/>
                  </a:lnTo>
                  <a:lnTo>
                    <a:pt x="581199" y="416955"/>
                  </a:lnTo>
                  <a:lnTo>
                    <a:pt x="648445" y="419787"/>
                  </a:lnTo>
                  <a:lnTo>
                    <a:pt x="717550" y="420750"/>
                  </a:lnTo>
                  <a:lnTo>
                    <a:pt x="786657" y="419787"/>
                  </a:lnTo>
                  <a:lnTo>
                    <a:pt x="853906" y="416955"/>
                  </a:lnTo>
                  <a:lnTo>
                    <a:pt x="918997" y="412344"/>
                  </a:lnTo>
                  <a:lnTo>
                    <a:pt x="981629" y="406041"/>
                  </a:lnTo>
                  <a:lnTo>
                    <a:pt x="1041500" y="398134"/>
                  </a:lnTo>
                  <a:lnTo>
                    <a:pt x="1098310" y="388712"/>
                  </a:lnTo>
                  <a:lnTo>
                    <a:pt x="1151759" y="377863"/>
                  </a:lnTo>
                  <a:lnTo>
                    <a:pt x="1201545" y="365676"/>
                  </a:lnTo>
                  <a:lnTo>
                    <a:pt x="1247367" y="352238"/>
                  </a:lnTo>
                  <a:lnTo>
                    <a:pt x="1288925" y="337638"/>
                  </a:lnTo>
                  <a:lnTo>
                    <a:pt x="1325918" y="321964"/>
                  </a:lnTo>
                  <a:lnTo>
                    <a:pt x="1385005" y="287748"/>
                  </a:lnTo>
                  <a:lnTo>
                    <a:pt x="1422222" y="250295"/>
                  </a:lnTo>
                  <a:lnTo>
                    <a:pt x="1435163" y="210312"/>
                  </a:lnTo>
                  <a:lnTo>
                    <a:pt x="1431878" y="190069"/>
                  </a:lnTo>
                  <a:lnTo>
                    <a:pt x="1406498" y="151297"/>
                  </a:lnTo>
                  <a:lnTo>
                    <a:pt x="1358045" y="115400"/>
                  </a:lnTo>
                  <a:lnTo>
                    <a:pt x="1288925" y="83086"/>
                  </a:lnTo>
                  <a:lnTo>
                    <a:pt x="1247367" y="68493"/>
                  </a:lnTo>
                  <a:lnTo>
                    <a:pt x="1201545" y="55061"/>
                  </a:lnTo>
                  <a:lnTo>
                    <a:pt x="1151759" y="42878"/>
                  </a:lnTo>
                  <a:lnTo>
                    <a:pt x="1098310" y="32032"/>
                  </a:lnTo>
                  <a:lnTo>
                    <a:pt x="1041500" y="22613"/>
                  </a:lnTo>
                  <a:lnTo>
                    <a:pt x="981629" y="14708"/>
                  </a:lnTo>
                  <a:lnTo>
                    <a:pt x="918997" y="8406"/>
                  </a:lnTo>
                  <a:lnTo>
                    <a:pt x="853906" y="3794"/>
                  </a:lnTo>
                  <a:lnTo>
                    <a:pt x="786657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68"/>
                  </a:lnTo>
                  <a:lnTo>
                    <a:pt x="50150" y="132945"/>
                  </a:lnTo>
                  <a:lnTo>
                    <a:pt x="109229" y="98751"/>
                  </a:lnTo>
                  <a:lnTo>
                    <a:pt x="146218" y="83086"/>
                  </a:lnTo>
                  <a:lnTo>
                    <a:pt x="187771" y="68493"/>
                  </a:lnTo>
                  <a:lnTo>
                    <a:pt x="233588" y="55061"/>
                  </a:lnTo>
                  <a:lnTo>
                    <a:pt x="283369" y="42878"/>
                  </a:lnTo>
                  <a:lnTo>
                    <a:pt x="336812" y="32032"/>
                  </a:lnTo>
                  <a:lnTo>
                    <a:pt x="393618" y="22613"/>
                  </a:lnTo>
                  <a:lnTo>
                    <a:pt x="453484" y="14708"/>
                  </a:lnTo>
                  <a:lnTo>
                    <a:pt x="516112" y="8406"/>
                  </a:lnTo>
                  <a:lnTo>
                    <a:pt x="581199" y="3794"/>
                  </a:lnTo>
                  <a:lnTo>
                    <a:pt x="648445" y="963"/>
                  </a:lnTo>
                  <a:lnTo>
                    <a:pt x="717550" y="0"/>
                  </a:lnTo>
                  <a:lnTo>
                    <a:pt x="786657" y="963"/>
                  </a:lnTo>
                  <a:lnTo>
                    <a:pt x="853906" y="3794"/>
                  </a:lnTo>
                  <a:lnTo>
                    <a:pt x="918997" y="8406"/>
                  </a:lnTo>
                  <a:lnTo>
                    <a:pt x="981629" y="14708"/>
                  </a:lnTo>
                  <a:lnTo>
                    <a:pt x="1041500" y="22613"/>
                  </a:lnTo>
                  <a:lnTo>
                    <a:pt x="1098310" y="32032"/>
                  </a:lnTo>
                  <a:lnTo>
                    <a:pt x="1151759" y="42878"/>
                  </a:lnTo>
                  <a:lnTo>
                    <a:pt x="1201545" y="55061"/>
                  </a:lnTo>
                  <a:lnTo>
                    <a:pt x="1247367" y="68493"/>
                  </a:lnTo>
                  <a:lnTo>
                    <a:pt x="1288925" y="83086"/>
                  </a:lnTo>
                  <a:lnTo>
                    <a:pt x="1325918" y="98751"/>
                  </a:lnTo>
                  <a:lnTo>
                    <a:pt x="1385005" y="132945"/>
                  </a:lnTo>
                  <a:lnTo>
                    <a:pt x="1422222" y="170368"/>
                  </a:lnTo>
                  <a:lnTo>
                    <a:pt x="1435163" y="210312"/>
                  </a:lnTo>
                  <a:lnTo>
                    <a:pt x="1431878" y="230575"/>
                  </a:lnTo>
                  <a:lnTo>
                    <a:pt x="1406498" y="269382"/>
                  </a:lnTo>
                  <a:lnTo>
                    <a:pt x="1358045" y="305305"/>
                  </a:lnTo>
                  <a:lnTo>
                    <a:pt x="1288925" y="337638"/>
                  </a:lnTo>
                  <a:lnTo>
                    <a:pt x="1247367" y="352238"/>
                  </a:lnTo>
                  <a:lnTo>
                    <a:pt x="1201545" y="365676"/>
                  </a:lnTo>
                  <a:lnTo>
                    <a:pt x="1151759" y="377863"/>
                  </a:lnTo>
                  <a:lnTo>
                    <a:pt x="1098310" y="388712"/>
                  </a:lnTo>
                  <a:lnTo>
                    <a:pt x="1041500" y="398134"/>
                  </a:lnTo>
                  <a:lnTo>
                    <a:pt x="981629" y="406041"/>
                  </a:lnTo>
                  <a:lnTo>
                    <a:pt x="918997" y="412344"/>
                  </a:lnTo>
                  <a:lnTo>
                    <a:pt x="853906" y="416955"/>
                  </a:lnTo>
                  <a:lnTo>
                    <a:pt x="786657" y="419787"/>
                  </a:lnTo>
                  <a:lnTo>
                    <a:pt x="717550" y="420750"/>
                  </a:lnTo>
                  <a:lnTo>
                    <a:pt x="648445" y="419787"/>
                  </a:lnTo>
                  <a:lnTo>
                    <a:pt x="581199" y="416955"/>
                  </a:lnTo>
                  <a:lnTo>
                    <a:pt x="516112" y="412344"/>
                  </a:lnTo>
                  <a:lnTo>
                    <a:pt x="453484" y="406041"/>
                  </a:lnTo>
                  <a:lnTo>
                    <a:pt x="393618" y="398134"/>
                  </a:lnTo>
                  <a:lnTo>
                    <a:pt x="336812" y="388712"/>
                  </a:lnTo>
                  <a:lnTo>
                    <a:pt x="283369" y="377863"/>
                  </a:lnTo>
                  <a:lnTo>
                    <a:pt x="233588" y="365676"/>
                  </a:lnTo>
                  <a:lnTo>
                    <a:pt x="187771" y="352238"/>
                  </a:lnTo>
                  <a:lnTo>
                    <a:pt x="146218" y="337638"/>
                  </a:lnTo>
                  <a:lnTo>
                    <a:pt x="109229" y="321964"/>
                  </a:lnTo>
                  <a:lnTo>
                    <a:pt x="50150" y="287748"/>
                  </a:lnTo>
                  <a:lnTo>
                    <a:pt x="12938" y="25029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14362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29">
                  <a:moveTo>
                    <a:pt x="471081" y="195453"/>
                  </a:moveTo>
                  <a:lnTo>
                    <a:pt x="366395" y="165354"/>
                  </a:lnTo>
                  <a:lnTo>
                    <a:pt x="122402" y="255651"/>
                  </a:lnTo>
                  <a:lnTo>
                    <a:pt x="0" y="225552"/>
                  </a:lnTo>
                  <a:lnTo>
                    <a:pt x="60998" y="308102"/>
                  </a:lnTo>
                  <a:lnTo>
                    <a:pt x="366395" y="308102"/>
                  </a:lnTo>
                  <a:lnTo>
                    <a:pt x="235750" y="278003"/>
                  </a:lnTo>
                  <a:lnTo>
                    <a:pt x="471081" y="195453"/>
                  </a:lnTo>
                  <a:close/>
                </a:path>
                <a:path w="986155" h="316229">
                  <a:moveTo>
                    <a:pt x="497459" y="60198"/>
                  </a:moveTo>
                  <a:lnTo>
                    <a:pt x="384111" y="82423"/>
                  </a:lnTo>
                  <a:lnTo>
                    <a:pt x="131064" y="0"/>
                  </a:lnTo>
                  <a:lnTo>
                    <a:pt x="26377" y="30099"/>
                  </a:lnTo>
                  <a:lnTo>
                    <a:pt x="261708" y="112649"/>
                  </a:lnTo>
                  <a:lnTo>
                    <a:pt x="139712" y="135255"/>
                  </a:lnTo>
                  <a:lnTo>
                    <a:pt x="436460" y="135255"/>
                  </a:lnTo>
                  <a:lnTo>
                    <a:pt x="497459" y="60198"/>
                  </a:lnTo>
                  <a:close/>
                </a:path>
                <a:path w="986155" h="316229">
                  <a:moveTo>
                    <a:pt x="968565" y="285750"/>
                  </a:moveTo>
                  <a:lnTo>
                    <a:pt x="732726" y="202946"/>
                  </a:lnTo>
                  <a:lnTo>
                    <a:pt x="863790" y="180213"/>
                  </a:lnTo>
                  <a:lnTo>
                    <a:pt x="558444" y="180213"/>
                  </a:lnTo>
                  <a:lnTo>
                    <a:pt x="497459" y="255651"/>
                  </a:lnTo>
                  <a:lnTo>
                    <a:pt x="619442" y="225552"/>
                  </a:lnTo>
                  <a:lnTo>
                    <a:pt x="863790" y="315849"/>
                  </a:lnTo>
                  <a:lnTo>
                    <a:pt x="968565" y="285750"/>
                  </a:lnTo>
                  <a:close/>
                </a:path>
                <a:path w="986155" h="316229">
                  <a:moveTo>
                    <a:pt x="985837" y="82423"/>
                  </a:moveTo>
                  <a:lnTo>
                    <a:pt x="924877" y="7366"/>
                  </a:lnTo>
                  <a:lnTo>
                    <a:pt x="628103" y="7366"/>
                  </a:lnTo>
                  <a:lnTo>
                    <a:pt x="750506" y="30099"/>
                  </a:lnTo>
                  <a:lnTo>
                    <a:pt x="514756" y="112649"/>
                  </a:lnTo>
                  <a:lnTo>
                    <a:pt x="619442" y="142748"/>
                  </a:lnTo>
                  <a:lnTo>
                    <a:pt x="872553" y="52324"/>
                  </a:lnTo>
                  <a:lnTo>
                    <a:pt x="985837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1662" y="3684650"/>
              <a:ext cx="988060" cy="316230"/>
            </a:xfrm>
            <a:custGeom>
              <a:avLst/>
              <a:gdLst/>
              <a:ahLst/>
              <a:cxnLst/>
              <a:rect l="l" t="t" r="r" b="b"/>
              <a:pathLst>
                <a:path w="988060" h="316229">
                  <a:moveTo>
                    <a:pt x="471487" y="195072"/>
                  </a:moveTo>
                  <a:lnTo>
                    <a:pt x="366801" y="165100"/>
                  </a:lnTo>
                  <a:lnTo>
                    <a:pt x="122402" y="255270"/>
                  </a:lnTo>
                  <a:lnTo>
                    <a:pt x="0" y="225171"/>
                  </a:lnTo>
                  <a:lnTo>
                    <a:pt x="61404" y="307975"/>
                  </a:lnTo>
                  <a:lnTo>
                    <a:pt x="366801" y="307975"/>
                  </a:lnTo>
                  <a:lnTo>
                    <a:pt x="235750" y="277876"/>
                  </a:lnTo>
                  <a:lnTo>
                    <a:pt x="471487" y="195072"/>
                  </a:lnTo>
                  <a:close/>
                </a:path>
                <a:path w="988060" h="316229">
                  <a:moveTo>
                    <a:pt x="498475" y="59944"/>
                  </a:moveTo>
                  <a:lnTo>
                    <a:pt x="385038" y="82677"/>
                  </a:lnTo>
                  <a:lnTo>
                    <a:pt x="131762" y="0"/>
                  </a:lnTo>
                  <a:lnTo>
                    <a:pt x="26987" y="29972"/>
                  </a:lnTo>
                  <a:lnTo>
                    <a:pt x="262940" y="112268"/>
                  </a:lnTo>
                  <a:lnTo>
                    <a:pt x="140423" y="134874"/>
                  </a:lnTo>
                  <a:lnTo>
                    <a:pt x="437426" y="134874"/>
                  </a:lnTo>
                  <a:lnTo>
                    <a:pt x="498475" y="59944"/>
                  </a:lnTo>
                  <a:close/>
                </a:path>
                <a:path w="988060" h="316229">
                  <a:moveTo>
                    <a:pt x="969962" y="285877"/>
                  </a:moveTo>
                  <a:lnTo>
                    <a:pt x="734377" y="203073"/>
                  </a:lnTo>
                  <a:lnTo>
                    <a:pt x="865187" y="180975"/>
                  </a:lnTo>
                  <a:lnTo>
                    <a:pt x="559523" y="180975"/>
                  </a:lnTo>
                  <a:lnTo>
                    <a:pt x="498475" y="255778"/>
                  </a:lnTo>
                  <a:lnTo>
                    <a:pt x="620572" y="225806"/>
                  </a:lnTo>
                  <a:lnTo>
                    <a:pt x="865187" y="315849"/>
                  </a:lnTo>
                  <a:lnTo>
                    <a:pt x="969962" y="285877"/>
                  </a:lnTo>
                  <a:close/>
                </a:path>
                <a:path w="988060" h="316229">
                  <a:moveTo>
                    <a:pt x="987488" y="83185"/>
                  </a:moveTo>
                  <a:lnTo>
                    <a:pt x="926020" y="7874"/>
                  </a:lnTo>
                  <a:lnTo>
                    <a:pt x="629691" y="7874"/>
                  </a:lnTo>
                  <a:lnTo>
                    <a:pt x="751649" y="30480"/>
                  </a:lnTo>
                  <a:lnTo>
                    <a:pt x="515937" y="112776"/>
                  </a:lnTo>
                  <a:lnTo>
                    <a:pt x="620623" y="142875"/>
                  </a:lnTo>
                  <a:lnTo>
                    <a:pt x="873696" y="53086"/>
                  </a:lnTo>
                  <a:lnTo>
                    <a:pt x="987488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98462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83197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65525" y="3954525"/>
              <a:ext cx="1435100" cy="42062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565525" y="395452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62350" y="3867086"/>
              <a:ext cx="1435227" cy="300037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53" y="963"/>
                  </a:lnTo>
                  <a:lnTo>
                    <a:pt x="581213" y="3794"/>
                  </a:lnTo>
                  <a:lnTo>
                    <a:pt x="516130" y="8406"/>
                  </a:lnTo>
                  <a:lnTo>
                    <a:pt x="453505" y="14708"/>
                  </a:lnTo>
                  <a:lnTo>
                    <a:pt x="393640" y="22613"/>
                  </a:lnTo>
                  <a:lnTo>
                    <a:pt x="336835" y="32032"/>
                  </a:lnTo>
                  <a:lnTo>
                    <a:pt x="283391" y="42878"/>
                  </a:lnTo>
                  <a:lnTo>
                    <a:pt x="233608" y="55061"/>
                  </a:lnTo>
                  <a:lnTo>
                    <a:pt x="187789" y="68493"/>
                  </a:lnTo>
                  <a:lnTo>
                    <a:pt x="146233" y="83086"/>
                  </a:lnTo>
                  <a:lnTo>
                    <a:pt x="109242" y="98751"/>
                  </a:lnTo>
                  <a:lnTo>
                    <a:pt x="50156" y="132945"/>
                  </a:lnTo>
                  <a:lnTo>
                    <a:pt x="12940" y="170368"/>
                  </a:lnTo>
                  <a:lnTo>
                    <a:pt x="0" y="210312"/>
                  </a:lnTo>
                  <a:lnTo>
                    <a:pt x="3285" y="230575"/>
                  </a:lnTo>
                  <a:lnTo>
                    <a:pt x="28664" y="269382"/>
                  </a:lnTo>
                  <a:lnTo>
                    <a:pt x="77116" y="305305"/>
                  </a:lnTo>
                  <a:lnTo>
                    <a:pt x="146233" y="337638"/>
                  </a:lnTo>
                  <a:lnTo>
                    <a:pt x="187789" y="352238"/>
                  </a:lnTo>
                  <a:lnTo>
                    <a:pt x="233608" y="365676"/>
                  </a:lnTo>
                  <a:lnTo>
                    <a:pt x="283391" y="377863"/>
                  </a:lnTo>
                  <a:lnTo>
                    <a:pt x="336835" y="388712"/>
                  </a:lnTo>
                  <a:lnTo>
                    <a:pt x="393640" y="398134"/>
                  </a:lnTo>
                  <a:lnTo>
                    <a:pt x="453505" y="406041"/>
                  </a:lnTo>
                  <a:lnTo>
                    <a:pt x="516130" y="412344"/>
                  </a:lnTo>
                  <a:lnTo>
                    <a:pt x="581213" y="416955"/>
                  </a:lnTo>
                  <a:lnTo>
                    <a:pt x="64845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781425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395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649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790" y="202946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506" y="142748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284726" y="3692524"/>
              <a:ext cx="471805" cy="135255"/>
            </a:xfrm>
            <a:custGeom>
              <a:avLst/>
              <a:gdLst/>
              <a:ahLst/>
              <a:cxnLst/>
              <a:rect l="l" t="t" r="r" b="b"/>
              <a:pathLst>
                <a:path w="471804" h="135254">
                  <a:moveTo>
                    <a:pt x="409956" y="0"/>
                  </a:moveTo>
                  <a:lnTo>
                    <a:pt x="113664" y="0"/>
                  </a:lnTo>
                  <a:lnTo>
                    <a:pt x="235712" y="22606"/>
                  </a:lnTo>
                  <a:lnTo>
                    <a:pt x="0" y="104901"/>
                  </a:lnTo>
                  <a:lnTo>
                    <a:pt x="104648" y="135000"/>
                  </a:lnTo>
                  <a:lnTo>
                    <a:pt x="357632" y="45212"/>
                  </a:lnTo>
                  <a:lnTo>
                    <a:pt x="471424" y="75311"/>
                  </a:lnTo>
                  <a:lnTo>
                    <a:pt x="409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05676" y="3949699"/>
              <a:ext cx="1435100" cy="42545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768725" y="3684650"/>
              <a:ext cx="970280" cy="316230"/>
            </a:xfrm>
            <a:custGeom>
              <a:avLst/>
              <a:gdLst/>
              <a:ahLst/>
              <a:cxnLst/>
              <a:rect l="l" t="t" r="r" b="b"/>
              <a:pathLst>
                <a:path w="970279" h="316229">
                  <a:moveTo>
                    <a:pt x="471551" y="195072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072"/>
                  </a:lnTo>
                  <a:close/>
                </a:path>
                <a:path w="970279" h="316229">
                  <a:moveTo>
                    <a:pt x="498475" y="59944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70279" h="316229">
                  <a:moveTo>
                    <a:pt x="970026" y="285877"/>
                  </a:moveTo>
                  <a:lnTo>
                    <a:pt x="734441" y="203073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251" y="315849"/>
                  </a:lnTo>
                  <a:lnTo>
                    <a:pt x="970026" y="2858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565525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999101" y="3862324"/>
              <a:ext cx="3241675" cy="513080"/>
            </a:xfrm>
            <a:custGeom>
              <a:avLst/>
              <a:gdLst/>
              <a:ahLst/>
              <a:cxnLst/>
              <a:rect l="l" t="t" r="r" b="b"/>
              <a:pathLst>
                <a:path w="3241675" h="513079">
                  <a:moveTo>
                    <a:pt x="0" y="0"/>
                  </a:moveTo>
                  <a:lnTo>
                    <a:pt x="0" y="300100"/>
                  </a:lnTo>
                </a:path>
                <a:path w="3241675" h="513079">
                  <a:moveTo>
                    <a:pt x="1806575" y="302513"/>
                  </a:moveTo>
                  <a:lnTo>
                    <a:pt x="1819510" y="262535"/>
                  </a:lnTo>
                  <a:lnTo>
                    <a:pt x="1856715" y="225095"/>
                  </a:lnTo>
                  <a:lnTo>
                    <a:pt x="1915786" y="190897"/>
                  </a:lnTo>
                  <a:lnTo>
                    <a:pt x="1952770" y="175234"/>
                  </a:lnTo>
                  <a:lnTo>
                    <a:pt x="1994319" y="160645"/>
                  </a:lnTo>
                  <a:lnTo>
                    <a:pt x="2040133" y="147218"/>
                  </a:lnTo>
                  <a:lnTo>
                    <a:pt x="2089911" y="135042"/>
                  </a:lnTo>
                  <a:lnTo>
                    <a:pt x="2143354" y="124204"/>
                  </a:lnTo>
                  <a:lnTo>
                    <a:pt x="2200159" y="114792"/>
                  </a:lnTo>
                  <a:lnTo>
                    <a:pt x="2260028" y="106894"/>
                  </a:lnTo>
                  <a:lnTo>
                    <a:pt x="2322659" y="100598"/>
                  </a:lnTo>
                  <a:lnTo>
                    <a:pt x="2387753" y="95992"/>
                  </a:lnTo>
                  <a:lnTo>
                    <a:pt x="2455008" y="93164"/>
                  </a:lnTo>
                  <a:lnTo>
                    <a:pt x="2524125" y="92201"/>
                  </a:lnTo>
                  <a:lnTo>
                    <a:pt x="2593221" y="93164"/>
                  </a:lnTo>
                  <a:lnTo>
                    <a:pt x="2660461" y="95992"/>
                  </a:lnTo>
                  <a:lnTo>
                    <a:pt x="2725544" y="100598"/>
                  </a:lnTo>
                  <a:lnTo>
                    <a:pt x="2788169" y="106894"/>
                  </a:lnTo>
                  <a:lnTo>
                    <a:pt x="2848034" y="114792"/>
                  </a:lnTo>
                  <a:lnTo>
                    <a:pt x="2904839" y="124204"/>
                  </a:lnTo>
                  <a:lnTo>
                    <a:pt x="2958283" y="135042"/>
                  </a:lnTo>
                  <a:lnTo>
                    <a:pt x="3008066" y="147218"/>
                  </a:lnTo>
                  <a:lnTo>
                    <a:pt x="3053885" y="160645"/>
                  </a:lnTo>
                  <a:lnTo>
                    <a:pt x="3095441" y="175234"/>
                  </a:lnTo>
                  <a:lnTo>
                    <a:pt x="3132432" y="190897"/>
                  </a:lnTo>
                  <a:lnTo>
                    <a:pt x="3191518" y="225095"/>
                  </a:lnTo>
                  <a:lnTo>
                    <a:pt x="3228734" y="262535"/>
                  </a:lnTo>
                  <a:lnTo>
                    <a:pt x="3241675" y="302513"/>
                  </a:lnTo>
                  <a:lnTo>
                    <a:pt x="3238389" y="322756"/>
                  </a:lnTo>
                  <a:lnTo>
                    <a:pt x="3213010" y="361528"/>
                  </a:lnTo>
                  <a:lnTo>
                    <a:pt x="3164558" y="397425"/>
                  </a:lnTo>
                  <a:lnTo>
                    <a:pt x="3095441" y="429739"/>
                  </a:lnTo>
                  <a:lnTo>
                    <a:pt x="3053885" y="444332"/>
                  </a:lnTo>
                  <a:lnTo>
                    <a:pt x="3008066" y="457764"/>
                  </a:lnTo>
                  <a:lnTo>
                    <a:pt x="2958283" y="469947"/>
                  </a:lnTo>
                  <a:lnTo>
                    <a:pt x="2904839" y="480793"/>
                  </a:lnTo>
                  <a:lnTo>
                    <a:pt x="2848034" y="490212"/>
                  </a:lnTo>
                  <a:lnTo>
                    <a:pt x="2788169" y="498117"/>
                  </a:lnTo>
                  <a:lnTo>
                    <a:pt x="2725544" y="504419"/>
                  </a:lnTo>
                  <a:lnTo>
                    <a:pt x="2660461" y="509031"/>
                  </a:lnTo>
                  <a:lnTo>
                    <a:pt x="2593221" y="511862"/>
                  </a:lnTo>
                  <a:lnTo>
                    <a:pt x="2524125" y="512825"/>
                  </a:lnTo>
                  <a:lnTo>
                    <a:pt x="2455008" y="511862"/>
                  </a:lnTo>
                  <a:lnTo>
                    <a:pt x="2387753" y="509031"/>
                  </a:lnTo>
                  <a:lnTo>
                    <a:pt x="2322659" y="504419"/>
                  </a:lnTo>
                  <a:lnTo>
                    <a:pt x="2260028" y="498117"/>
                  </a:lnTo>
                  <a:lnTo>
                    <a:pt x="2200159" y="490212"/>
                  </a:lnTo>
                  <a:lnTo>
                    <a:pt x="2143354" y="480793"/>
                  </a:lnTo>
                  <a:lnTo>
                    <a:pt x="2089911" y="469947"/>
                  </a:lnTo>
                  <a:lnTo>
                    <a:pt x="2040133" y="457764"/>
                  </a:lnTo>
                  <a:lnTo>
                    <a:pt x="1994319" y="444332"/>
                  </a:lnTo>
                  <a:lnTo>
                    <a:pt x="1952770" y="429739"/>
                  </a:lnTo>
                  <a:lnTo>
                    <a:pt x="1915786" y="414074"/>
                  </a:lnTo>
                  <a:lnTo>
                    <a:pt x="1856715" y="379880"/>
                  </a:lnTo>
                  <a:lnTo>
                    <a:pt x="1819510" y="342457"/>
                  </a:lnTo>
                  <a:lnTo>
                    <a:pt x="1806575" y="302513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02501" y="3867086"/>
              <a:ext cx="1435100" cy="30003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33" y="963"/>
                  </a:lnTo>
                  <a:lnTo>
                    <a:pt x="581178" y="3794"/>
                  </a:lnTo>
                  <a:lnTo>
                    <a:pt x="516084" y="8406"/>
                  </a:lnTo>
                  <a:lnTo>
                    <a:pt x="453453" y="14708"/>
                  </a:lnTo>
                  <a:lnTo>
                    <a:pt x="393584" y="22613"/>
                  </a:lnTo>
                  <a:lnTo>
                    <a:pt x="336779" y="32032"/>
                  </a:lnTo>
                  <a:lnTo>
                    <a:pt x="283336" y="42878"/>
                  </a:lnTo>
                  <a:lnTo>
                    <a:pt x="233558" y="55061"/>
                  </a:lnTo>
                  <a:lnTo>
                    <a:pt x="187744" y="68493"/>
                  </a:lnTo>
                  <a:lnTo>
                    <a:pt x="146195" y="83086"/>
                  </a:lnTo>
                  <a:lnTo>
                    <a:pt x="109211" y="98751"/>
                  </a:lnTo>
                  <a:lnTo>
                    <a:pt x="50140" y="132945"/>
                  </a:lnTo>
                  <a:lnTo>
                    <a:pt x="12935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54" y="269382"/>
                  </a:lnTo>
                  <a:lnTo>
                    <a:pt x="77093" y="305305"/>
                  </a:lnTo>
                  <a:lnTo>
                    <a:pt x="146195" y="337638"/>
                  </a:lnTo>
                  <a:lnTo>
                    <a:pt x="187744" y="352238"/>
                  </a:lnTo>
                  <a:lnTo>
                    <a:pt x="233558" y="365676"/>
                  </a:lnTo>
                  <a:lnTo>
                    <a:pt x="283336" y="377863"/>
                  </a:lnTo>
                  <a:lnTo>
                    <a:pt x="336779" y="388712"/>
                  </a:lnTo>
                  <a:lnTo>
                    <a:pt x="393584" y="398134"/>
                  </a:lnTo>
                  <a:lnTo>
                    <a:pt x="453453" y="406041"/>
                  </a:lnTo>
                  <a:lnTo>
                    <a:pt x="516084" y="412344"/>
                  </a:lnTo>
                  <a:lnTo>
                    <a:pt x="581178" y="416955"/>
                  </a:lnTo>
                  <a:lnTo>
                    <a:pt x="64843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021576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268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649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663" y="202946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379" y="142748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008876" y="3684650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29">
                  <a:moveTo>
                    <a:pt x="471424" y="195072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072"/>
                  </a:lnTo>
                  <a:close/>
                </a:path>
                <a:path w="987425" h="316229">
                  <a:moveTo>
                    <a:pt x="498475" y="59944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87425" h="316229">
                  <a:moveTo>
                    <a:pt x="969899" y="285877"/>
                  </a:moveTo>
                  <a:lnTo>
                    <a:pt x="734314" y="203073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124" y="315849"/>
                  </a:lnTo>
                  <a:lnTo>
                    <a:pt x="969899" y="285877"/>
                  </a:lnTo>
                  <a:close/>
                </a:path>
                <a:path w="987425" h="316229">
                  <a:moveTo>
                    <a:pt x="987425" y="83185"/>
                  </a:moveTo>
                  <a:lnTo>
                    <a:pt x="925957" y="7874"/>
                  </a:lnTo>
                  <a:lnTo>
                    <a:pt x="629666" y="7874"/>
                  </a:lnTo>
                  <a:lnTo>
                    <a:pt x="751586" y="30480"/>
                  </a:lnTo>
                  <a:lnTo>
                    <a:pt x="515874" y="112776"/>
                  </a:lnTo>
                  <a:lnTo>
                    <a:pt x="620522" y="142875"/>
                  </a:lnTo>
                  <a:lnTo>
                    <a:pt x="873633" y="53086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805676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23912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403350" y="1852548"/>
              <a:ext cx="5329555" cy="1804670"/>
            </a:xfrm>
            <a:custGeom>
              <a:avLst/>
              <a:gdLst/>
              <a:ahLst/>
              <a:cxnLst/>
              <a:rect l="l" t="t" r="r" b="b"/>
              <a:pathLst>
                <a:path w="5329555" h="1804670">
                  <a:moveTo>
                    <a:pt x="720725" y="423926"/>
                  </a:moveTo>
                  <a:lnTo>
                    <a:pt x="601599" y="501142"/>
                  </a:lnTo>
                  <a:lnTo>
                    <a:pt x="652157" y="530923"/>
                  </a:lnTo>
                  <a:lnTo>
                    <a:pt x="60325" y="1535988"/>
                  </a:lnTo>
                  <a:lnTo>
                    <a:pt x="9779" y="1506220"/>
                  </a:lnTo>
                  <a:lnTo>
                    <a:pt x="0" y="1647825"/>
                  </a:lnTo>
                  <a:lnTo>
                    <a:pt x="119126" y="1570609"/>
                  </a:lnTo>
                  <a:lnTo>
                    <a:pt x="87198" y="1551813"/>
                  </a:lnTo>
                  <a:lnTo>
                    <a:pt x="68554" y="1540840"/>
                  </a:lnTo>
                  <a:lnTo>
                    <a:pt x="660450" y="535800"/>
                  </a:lnTo>
                  <a:lnTo>
                    <a:pt x="710946" y="565531"/>
                  </a:lnTo>
                  <a:lnTo>
                    <a:pt x="714082" y="519938"/>
                  </a:lnTo>
                  <a:lnTo>
                    <a:pt x="720725" y="423926"/>
                  </a:lnTo>
                  <a:close/>
                </a:path>
                <a:path w="5329555" h="1804670">
                  <a:moveTo>
                    <a:pt x="2447925" y="1647825"/>
                  </a:moveTo>
                  <a:lnTo>
                    <a:pt x="2431110" y="1559941"/>
                  </a:lnTo>
                  <a:lnTo>
                    <a:pt x="2421255" y="1508379"/>
                  </a:lnTo>
                  <a:lnTo>
                    <a:pt x="2374519" y="1544104"/>
                  </a:lnTo>
                  <a:lnTo>
                    <a:pt x="1593799" y="521906"/>
                  </a:lnTo>
                  <a:lnTo>
                    <a:pt x="1607019" y="511810"/>
                  </a:lnTo>
                  <a:lnTo>
                    <a:pt x="1640459" y="486283"/>
                  </a:lnTo>
                  <a:lnTo>
                    <a:pt x="1512824" y="423926"/>
                  </a:lnTo>
                  <a:lnTo>
                    <a:pt x="1539494" y="563372"/>
                  </a:lnTo>
                  <a:lnTo>
                    <a:pt x="1586179" y="527735"/>
                  </a:lnTo>
                  <a:lnTo>
                    <a:pt x="2367038" y="1549831"/>
                  </a:lnTo>
                  <a:lnTo>
                    <a:pt x="2320417" y="1585468"/>
                  </a:lnTo>
                  <a:lnTo>
                    <a:pt x="2447925" y="1647825"/>
                  </a:lnTo>
                  <a:close/>
                </a:path>
                <a:path w="5329555" h="1804670">
                  <a:moveTo>
                    <a:pt x="3528949" y="63500"/>
                  </a:moveTo>
                  <a:lnTo>
                    <a:pt x="3519551" y="58801"/>
                  </a:lnTo>
                  <a:lnTo>
                    <a:pt x="3401949" y="0"/>
                  </a:lnTo>
                  <a:lnTo>
                    <a:pt x="3401949" y="58801"/>
                  </a:lnTo>
                  <a:lnTo>
                    <a:pt x="2143125" y="58801"/>
                  </a:lnTo>
                  <a:lnTo>
                    <a:pt x="2143125" y="0"/>
                  </a:lnTo>
                  <a:lnTo>
                    <a:pt x="2016125" y="63627"/>
                  </a:lnTo>
                  <a:lnTo>
                    <a:pt x="2143125" y="127000"/>
                  </a:lnTo>
                  <a:lnTo>
                    <a:pt x="2143125" y="68326"/>
                  </a:lnTo>
                  <a:lnTo>
                    <a:pt x="3401949" y="68326"/>
                  </a:lnTo>
                  <a:lnTo>
                    <a:pt x="3401949" y="127000"/>
                  </a:lnTo>
                  <a:lnTo>
                    <a:pt x="3519297" y="68326"/>
                  </a:lnTo>
                  <a:lnTo>
                    <a:pt x="3528949" y="63500"/>
                  </a:lnTo>
                  <a:close/>
                </a:path>
                <a:path w="5329555" h="1804670">
                  <a:moveTo>
                    <a:pt x="5329174" y="1792351"/>
                  </a:moveTo>
                  <a:lnTo>
                    <a:pt x="5295468" y="1754378"/>
                  </a:lnTo>
                  <a:lnTo>
                    <a:pt x="5234940" y="1686179"/>
                  </a:lnTo>
                  <a:lnTo>
                    <a:pt x="5213083" y="1740763"/>
                  </a:lnTo>
                  <a:lnTo>
                    <a:pt x="1848472" y="395249"/>
                  </a:lnTo>
                  <a:lnTo>
                    <a:pt x="1850364" y="390525"/>
                  </a:lnTo>
                  <a:lnTo>
                    <a:pt x="1870316" y="340741"/>
                  </a:lnTo>
                  <a:lnTo>
                    <a:pt x="1728724" y="352425"/>
                  </a:lnTo>
                  <a:lnTo>
                    <a:pt x="1823085" y="458597"/>
                  </a:lnTo>
                  <a:lnTo>
                    <a:pt x="1844916" y="404139"/>
                  </a:lnTo>
                  <a:lnTo>
                    <a:pt x="5209514" y="1749653"/>
                  </a:lnTo>
                  <a:lnTo>
                    <a:pt x="5187696" y="1804162"/>
                  </a:lnTo>
                  <a:lnTo>
                    <a:pt x="5329174" y="179235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979549" y="3941698"/>
              <a:ext cx="4752975" cy="127000"/>
            </a:xfrm>
            <a:custGeom>
              <a:avLst/>
              <a:gdLst/>
              <a:ahLst/>
              <a:cxnLst/>
              <a:rect l="l" t="t" r="r" b="b"/>
              <a:pathLst>
                <a:path w="4752975" h="127000">
                  <a:moveTo>
                    <a:pt x="1512951" y="63500"/>
                  </a:moveTo>
                  <a:lnTo>
                    <a:pt x="1503553" y="58801"/>
                  </a:lnTo>
                  <a:lnTo>
                    <a:pt x="1385951" y="0"/>
                  </a:lnTo>
                  <a:lnTo>
                    <a:pt x="1385951" y="58801"/>
                  </a:lnTo>
                  <a:lnTo>
                    <a:pt x="127127" y="58801"/>
                  </a:lnTo>
                  <a:lnTo>
                    <a:pt x="127127" y="0"/>
                  </a:lnTo>
                  <a:lnTo>
                    <a:pt x="0" y="63500"/>
                  </a:lnTo>
                  <a:lnTo>
                    <a:pt x="127127" y="127000"/>
                  </a:lnTo>
                  <a:lnTo>
                    <a:pt x="127127" y="68326"/>
                  </a:lnTo>
                  <a:lnTo>
                    <a:pt x="1385951" y="68326"/>
                  </a:lnTo>
                  <a:lnTo>
                    <a:pt x="1385951" y="127000"/>
                  </a:lnTo>
                  <a:lnTo>
                    <a:pt x="1503299" y="68326"/>
                  </a:lnTo>
                  <a:lnTo>
                    <a:pt x="1512951" y="63500"/>
                  </a:lnTo>
                  <a:close/>
                </a:path>
                <a:path w="4752975" h="127000">
                  <a:moveTo>
                    <a:pt x="4752975" y="63500"/>
                  </a:moveTo>
                  <a:lnTo>
                    <a:pt x="4743577" y="58801"/>
                  </a:lnTo>
                  <a:lnTo>
                    <a:pt x="4625975" y="0"/>
                  </a:lnTo>
                  <a:lnTo>
                    <a:pt x="4625975" y="58801"/>
                  </a:lnTo>
                  <a:lnTo>
                    <a:pt x="3367151" y="58801"/>
                  </a:lnTo>
                  <a:lnTo>
                    <a:pt x="3367151" y="0"/>
                  </a:lnTo>
                  <a:lnTo>
                    <a:pt x="3240151" y="63500"/>
                  </a:lnTo>
                  <a:lnTo>
                    <a:pt x="3367151" y="127000"/>
                  </a:lnTo>
                  <a:lnTo>
                    <a:pt x="3367151" y="68326"/>
                  </a:lnTo>
                  <a:lnTo>
                    <a:pt x="4625975" y="68326"/>
                  </a:lnTo>
                  <a:lnTo>
                    <a:pt x="4625975" y="127000"/>
                  </a:lnTo>
                  <a:lnTo>
                    <a:pt x="4743323" y="68326"/>
                  </a:lnTo>
                  <a:lnTo>
                    <a:pt x="4752975" y="63500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619250" y="2120264"/>
              <a:ext cx="5618480" cy="1463675"/>
            </a:xfrm>
            <a:custGeom>
              <a:avLst/>
              <a:gdLst/>
              <a:ahLst/>
              <a:cxnLst/>
              <a:rect l="l" t="t" r="r" b="b"/>
              <a:pathLst>
                <a:path w="5618480" h="1463675">
                  <a:moveTo>
                    <a:pt x="3600450" y="11684"/>
                  </a:moveTo>
                  <a:lnTo>
                    <a:pt x="3458972" y="0"/>
                  </a:lnTo>
                  <a:lnTo>
                    <a:pt x="3480752" y="54483"/>
                  </a:lnTo>
                  <a:lnTo>
                    <a:pt x="116154" y="1400048"/>
                  </a:lnTo>
                  <a:lnTo>
                    <a:pt x="94361" y="1345438"/>
                  </a:lnTo>
                  <a:lnTo>
                    <a:pt x="0" y="1451610"/>
                  </a:lnTo>
                  <a:lnTo>
                    <a:pt x="141478" y="1463421"/>
                  </a:lnTo>
                  <a:lnTo>
                    <a:pt x="121589" y="1413637"/>
                  </a:lnTo>
                  <a:lnTo>
                    <a:pt x="119710" y="1408938"/>
                  </a:lnTo>
                  <a:lnTo>
                    <a:pt x="3484295" y="63373"/>
                  </a:lnTo>
                  <a:lnTo>
                    <a:pt x="3506089" y="117856"/>
                  </a:lnTo>
                  <a:lnTo>
                    <a:pt x="3566579" y="49784"/>
                  </a:lnTo>
                  <a:lnTo>
                    <a:pt x="3600450" y="11684"/>
                  </a:lnTo>
                  <a:close/>
                </a:path>
                <a:path w="5618480" h="1463675">
                  <a:moveTo>
                    <a:pt x="3887724" y="156210"/>
                  </a:moveTo>
                  <a:lnTo>
                    <a:pt x="3760216" y="218567"/>
                  </a:lnTo>
                  <a:lnTo>
                    <a:pt x="3806863" y="254190"/>
                  </a:lnTo>
                  <a:lnTo>
                    <a:pt x="3026143" y="1276388"/>
                  </a:lnTo>
                  <a:lnTo>
                    <a:pt x="2979420" y="1240663"/>
                  </a:lnTo>
                  <a:lnTo>
                    <a:pt x="2952750" y="1380109"/>
                  </a:lnTo>
                  <a:lnTo>
                    <a:pt x="3080258" y="1317752"/>
                  </a:lnTo>
                  <a:lnTo>
                    <a:pt x="3046857" y="1292225"/>
                  </a:lnTo>
                  <a:lnTo>
                    <a:pt x="3033623" y="1282115"/>
                  </a:lnTo>
                  <a:lnTo>
                    <a:pt x="3814483" y="260019"/>
                  </a:lnTo>
                  <a:lnTo>
                    <a:pt x="3861181" y="295656"/>
                  </a:lnTo>
                  <a:lnTo>
                    <a:pt x="3870985" y="244094"/>
                  </a:lnTo>
                  <a:lnTo>
                    <a:pt x="3887724" y="156210"/>
                  </a:lnTo>
                  <a:close/>
                </a:path>
                <a:path w="5618480" h="1463675">
                  <a:moveTo>
                    <a:pt x="5618099" y="1308735"/>
                  </a:moveTo>
                  <a:lnTo>
                    <a:pt x="5611546" y="1212596"/>
                  </a:lnTo>
                  <a:lnTo>
                    <a:pt x="5608447" y="1167130"/>
                  </a:lnTo>
                  <a:lnTo>
                    <a:pt x="5557837" y="1196898"/>
                  </a:lnTo>
                  <a:lnTo>
                    <a:pt x="4965916" y="191808"/>
                  </a:lnTo>
                  <a:lnTo>
                    <a:pt x="4984508" y="180848"/>
                  </a:lnTo>
                  <a:lnTo>
                    <a:pt x="5016627" y="161925"/>
                  </a:lnTo>
                  <a:lnTo>
                    <a:pt x="4897374" y="84709"/>
                  </a:lnTo>
                  <a:lnTo>
                    <a:pt x="4907153" y="226441"/>
                  </a:lnTo>
                  <a:lnTo>
                    <a:pt x="4957775" y="196608"/>
                  </a:lnTo>
                  <a:lnTo>
                    <a:pt x="5549697" y="1201686"/>
                  </a:lnTo>
                  <a:lnTo>
                    <a:pt x="5498973" y="1231519"/>
                  </a:lnTo>
                  <a:lnTo>
                    <a:pt x="5618099" y="130873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1835150" y="4445000"/>
            <a:ext cx="4968875" cy="127000"/>
          </a:xfrm>
          <a:custGeom>
            <a:avLst/>
            <a:gdLst/>
            <a:ahLst/>
            <a:cxnLst/>
            <a:rect l="l" t="t" r="r" b="b"/>
            <a:pathLst>
              <a:path w="4968875" h="127000">
                <a:moveTo>
                  <a:pt x="127000" y="0"/>
                </a:moveTo>
                <a:lnTo>
                  <a:pt x="0" y="63500"/>
                </a:lnTo>
                <a:lnTo>
                  <a:pt x="127000" y="127000"/>
                </a:lnTo>
                <a:lnTo>
                  <a:pt x="127000" y="68199"/>
                </a:lnTo>
                <a:lnTo>
                  <a:pt x="114300" y="68199"/>
                </a:lnTo>
                <a:lnTo>
                  <a:pt x="114300" y="58674"/>
                </a:lnTo>
                <a:lnTo>
                  <a:pt x="127000" y="58674"/>
                </a:lnTo>
                <a:lnTo>
                  <a:pt x="127000" y="0"/>
                </a:lnTo>
                <a:close/>
              </a:path>
              <a:path w="4968875" h="127000">
                <a:moveTo>
                  <a:pt x="4841875" y="0"/>
                </a:moveTo>
                <a:lnTo>
                  <a:pt x="4841875" y="127000"/>
                </a:lnTo>
                <a:lnTo>
                  <a:pt x="4959477" y="68199"/>
                </a:lnTo>
                <a:lnTo>
                  <a:pt x="4854575" y="68199"/>
                </a:lnTo>
                <a:lnTo>
                  <a:pt x="4854575" y="58674"/>
                </a:lnTo>
                <a:lnTo>
                  <a:pt x="4959223" y="58674"/>
                </a:lnTo>
                <a:lnTo>
                  <a:pt x="4841875" y="0"/>
                </a:lnTo>
                <a:close/>
              </a:path>
              <a:path w="4968875" h="127000">
                <a:moveTo>
                  <a:pt x="127000" y="58674"/>
                </a:moveTo>
                <a:lnTo>
                  <a:pt x="114300" y="58674"/>
                </a:lnTo>
                <a:lnTo>
                  <a:pt x="114300" y="68199"/>
                </a:lnTo>
                <a:lnTo>
                  <a:pt x="127000" y="68199"/>
                </a:lnTo>
                <a:lnTo>
                  <a:pt x="127000" y="58674"/>
                </a:lnTo>
                <a:close/>
              </a:path>
              <a:path w="4968875" h="127000">
                <a:moveTo>
                  <a:pt x="4841875" y="58674"/>
                </a:moveTo>
                <a:lnTo>
                  <a:pt x="127000" y="58674"/>
                </a:lnTo>
                <a:lnTo>
                  <a:pt x="127000" y="68199"/>
                </a:lnTo>
                <a:lnTo>
                  <a:pt x="4841875" y="68199"/>
                </a:lnTo>
                <a:lnTo>
                  <a:pt x="4841875" y="58674"/>
                </a:lnTo>
                <a:close/>
              </a:path>
              <a:path w="4968875" h="127000">
                <a:moveTo>
                  <a:pt x="4959223" y="58674"/>
                </a:moveTo>
                <a:lnTo>
                  <a:pt x="4854575" y="58674"/>
                </a:lnTo>
                <a:lnTo>
                  <a:pt x="4854575" y="68199"/>
                </a:lnTo>
                <a:lnTo>
                  <a:pt x="4959477" y="68199"/>
                </a:lnTo>
                <a:lnTo>
                  <a:pt x="4968875" y="63500"/>
                </a:lnTo>
                <a:lnTo>
                  <a:pt x="4959223" y="58674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186639" y="4823917"/>
            <a:ext cx="791083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865" indent="-177165">
              <a:lnSpc>
                <a:spcPct val="100000"/>
              </a:lnSpc>
              <a:spcBef>
                <a:spcPts val="100"/>
              </a:spcBef>
              <a:buChar char="•"/>
              <a:tabLst>
                <a:tab pos="1898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si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tombe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panne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2400">
              <a:latin typeface="Arial"/>
              <a:cs typeface="Arial"/>
            </a:endParaRPr>
          </a:p>
          <a:p>
            <a:pPr marL="659765" lvl="1" indent="-189865">
              <a:lnSpc>
                <a:spcPct val="100000"/>
              </a:lnSpc>
              <a:buChar char="•"/>
              <a:tabLst>
                <a:tab pos="6597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autre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joue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rôle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back-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33CC33"/>
                </a:solidFill>
                <a:latin typeface="Arial"/>
                <a:cs typeface="Arial"/>
              </a:rPr>
              <a:t>BDR</a:t>
            </a:r>
            <a:endParaRPr sz="2400">
              <a:latin typeface="Arial"/>
              <a:cs typeface="Arial"/>
            </a:endParaRPr>
          </a:p>
          <a:p>
            <a:pPr marL="654685" lvl="1" indent="-184785">
              <a:lnSpc>
                <a:spcPct val="100000"/>
              </a:lnSpc>
              <a:buChar char="•"/>
              <a:tabLst>
                <a:tab pos="654685" algn="l"/>
              </a:tabLst>
            </a:pP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30">
                <a:solidFill>
                  <a:srgbClr val="FF0000"/>
                </a:solidFill>
                <a:latin typeface="Arial"/>
                <a:cs typeface="Arial"/>
              </a:rPr>
              <a:t>‘FULL’</a:t>
            </a:r>
            <a:r>
              <a:rPr sz="2400" spc="-114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BDR.</a:t>
            </a:r>
            <a:endParaRPr sz="2400">
              <a:latin typeface="Arial"/>
              <a:cs typeface="Arial"/>
            </a:endParaRPr>
          </a:p>
          <a:p>
            <a:pPr marL="659765" lvl="1" indent="-189865">
              <a:lnSpc>
                <a:spcPct val="100000"/>
              </a:lnSpc>
              <a:buChar char="•"/>
              <a:tabLst>
                <a:tab pos="659765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autres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relations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voisinage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 spc="-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9900"/>
                </a:solidFill>
                <a:latin typeface="Arial"/>
                <a:cs typeface="Arial"/>
              </a:rPr>
              <a:t>‘TWO-WAY’.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1" name="object 7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89</a:t>
            </a:fld>
            <a:endParaRPr spc="-25"/>
          </a:p>
        </p:txBody>
      </p:sp>
      <p:sp>
        <p:nvSpPr>
          <p:cNvPr id="69" name="object 69"/>
          <p:cNvSpPr txBox="1"/>
          <p:nvPr/>
        </p:nvSpPr>
        <p:spPr>
          <a:xfrm>
            <a:off x="2376297" y="1905380"/>
            <a:ext cx="354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DR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650229" y="1897507"/>
            <a:ext cx="519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BDR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92" y="0"/>
            <a:ext cx="9147175" cy="6858000"/>
            <a:chOff x="-192" y="0"/>
            <a:chExt cx="914717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60" y="1320037"/>
              <a:ext cx="2695765" cy="649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3" y="1405381"/>
              <a:ext cx="3137055" cy="77698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61" y="1469389"/>
              <a:ext cx="3461267" cy="8743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192" y="1519555"/>
              <a:ext cx="3794571" cy="10439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39" y="1606550"/>
              <a:ext cx="4226565" cy="12319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0" y="1690877"/>
              <a:ext cx="4634511" cy="146329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1814956"/>
              <a:ext cx="5110734" cy="175785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786" y="1893950"/>
              <a:ext cx="5561643" cy="21366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77" y="1946147"/>
              <a:ext cx="6147591" cy="263550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-57" y="2089912"/>
              <a:ext cx="6642157" cy="30972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2220849"/>
              <a:ext cx="7279132" cy="386960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053" y="2309114"/>
              <a:ext cx="7284542" cy="45384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5876" y="2449068"/>
              <a:ext cx="5857621" cy="44078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29962" y="2933366"/>
              <a:ext cx="4114038" cy="39014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18781" y="4299585"/>
              <a:ext cx="2125218" cy="253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737026" y="6308628"/>
              <a:ext cx="406973" cy="54937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2293551"/>
              <a:ext cx="9141967" cy="29168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910" y="3947160"/>
              <a:ext cx="5910957" cy="289752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618" y="4678679"/>
              <a:ext cx="3902283" cy="21584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53" y="5624664"/>
              <a:ext cx="1872969" cy="12125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83" y="3407917"/>
              <a:ext cx="8001180" cy="3420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364" y="2031746"/>
              <a:ext cx="9133635" cy="269731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1934" y="1868296"/>
              <a:ext cx="8807742" cy="24514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30326" y="1775205"/>
              <a:ext cx="8413673" cy="21798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45260" y="1628012"/>
              <a:ext cx="7701280" cy="17763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6663" y="1541398"/>
              <a:ext cx="7384796" cy="1613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47113" y="1462150"/>
              <a:ext cx="7089775" cy="145719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21763" y="1422653"/>
              <a:ext cx="6722236" cy="13071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674873" y="1326261"/>
              <a:ext cx="6469126" cy="122179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81303" y="1716277"/>
              <a:ext cx="8038693" cy="192366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17" y="2957830"/>
              <a:ext cx="9104546" cy="354267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-37" y="2610865"/>
              <a:ext cx="9137687" cy="324284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74749" y="5332475"/>
              <a:ext cx="26670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52412" y="5797549"/>
              <a:ext cx="311150" cy="16827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811523" y="3945000"/>
              <a:ext cx="247650" cy="1316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032125" y="3673474"/>
              <a:ext cx="212725" cy="11595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578225" y="3419474"/>
              <a:ext cx="212725" cy="9677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52925" y="3659250"/>
              <a:ext cx="222250" cy="1143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464050" y="3013074"/>
              <a:ext cx="204850" cy="969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5907151" y="2844799"/>
              <a:ext cx="203200" cy="969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600700" y="3009899"/>
              <a:ext cx="203200" cy="969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864100" y="2822574"/>
              <a:ext cx="203200" cy="9842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202301" y="3213099"/>
              <a:ext cx="212725" cy="11582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05426" y="3428999"/>
              <a:ext cx="211074" cy="96774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490723" y="3894200"/>
              <a:ext cx="238251" cy="14287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957448" y="3219449"/>
              <a:ext cx="220725" cy="969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401823" y="3452748"/>
              <a:ext cx="220725" cy="969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890648" y="3668775"/>
              <a:ext cx="212851" cy="1143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831975" y="3249675"/>
              <a:ext cx="212725" cy="96774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812925" y="2862325"/>
              <a:ext cx="203200" cy="967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381250" y="3035299"/>
              <a:ext cx="203200" cy="969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863850" y="2859150"/>
              <a:ext cx="203200" cy="9677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427348" y="3024250"/>
              <a:ext cx="203200" cy="96774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860800" y="2836799"/>
              <a:ext cx="203200" cy="9690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46125" y="3225799"/>
              <a:ext cx="212725" cy="11595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07949" y="3438524"/>
              <a:ext cx="212725" cy="11582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266824" y="3041649"/>
              <a:ext cx="203200" cy="9690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722312" y="2852800"/>
              <a:ext cx="203200" cy="96774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79387" y="3017774"/>
              <a:ext cx="203200" cy="9690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85800" y="3687825"/>
              <a:ext cx="220662" cy="9677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292224" y="3457574"/>
              <a:ext cx="212725" cy="96774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038600" y="3198875"/>
              <a:ext cx="222250" cy="1143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2312923" y="2698749"/>
              <a:ext cx="195325" cy="81025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2773298" y="2538475"/>
              <a:ext cx="195325" cy="79375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2198623" y="2390774"/>
              <a:ext cx="195325" cy="7937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735073" y="2531999"/>
              <a:ext cx="195325" cy="8102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1257299" y="2682874"/>
              <a:ext cx="196850" cy="8102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192398" y="2400299"/>
              <a:ext cx="195325" cy="7937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313048" y="2692399"/>
              <a:ext cx="195325" cy="79375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722623" y="2541524"/>
              <a:ext cx="195325" cy="7950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260850" y="2676524"/>
              <a:ext cx="195325" cy="810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1279524" y="2400299"/>
              <a:ext cx="195325" cy="79375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785812" y="2535300"/>
              <a:ext cx="195262" cy="7937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61950" y="2393949"/>
              <a:ext cx="195262" cy="79375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49237" y="2695574"/>
              <a:ext cx="195262" cy="79375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583048" y="2531999"/>
              <a:ext cx="196850" cy="79501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887976" y="2398649"/>
              <a:ext cx="196850" cy="81025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5191125" y="2679699"/>
              <a:ext cx="196850" cy="81025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5481701" y="2538475"/>
              <a:ext cx="195199" cy="79375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5796026" y="2390774"/>
              <a:ext cx="195199" cy="7937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6748526" y="2401950"/>
              <a:ext cx="196850" cy="8089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6192901" y="2700400"/>
              <a:ext cx="203200" cy="79375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486525" y="2552699"/>
              <a:ext cx="203200" cy="7937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035175" y="5799137"/>
              <a:ext cx="311150" cy="176212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122362" y="6372224"/>
              <a:ext cx="303212" cy="177800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3850" y="4551425"/>
              <a:ext cx="247650" cy="14122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614798" y="4235449"/>
              <a:ext cx="247650" cy="13335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5156200" y="3895724"/>
              <a:ext cx="238125" cy="14287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2859023" y="5333999"/>
              <a:ext cx="266700" cy="15087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5575300" y="3654424"/>
              <a:ext cx="212725" cy="11595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6318250" y="3197224"/>
              <a:ext cx="212725" cy="114300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5957951" y="3425824"/>
              <a:ext cx="212725" cy="96900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6629400" y="3013074"/>
              <a:ext cx="203200" cy="96900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6886575" y="2852800"/>
              <a:ext cx="204850" cy="96774"/>
            </a:xfrm>
            <a:prstGeom prst="rect">
              <a:avLst/>
            </a:prstGeom>
          </p:spPr>
        </p:pic>
        <p:pic>
          <p:nvPicPr>
            <p:cNvPr id="98" name="object 98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7151751" y="2698749"/>
              <a:ext cx="196850" cy="81025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7399401" y="2544825"/>
              <a:ext cx="195199" cy="79375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7624826" y="2400299"/>
              <a:ext cx="203200" cy="810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826375" y="2271775"/>
              <a:ext cx="176275" cy="79375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6088126" y="2270124"/>
              <a:ext cx="177800" cy="79375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216525" y="2270124"/>
              <a:ext cx="177800" cy="79375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718050" y="2168524"/>
              <a:ext cx="176275" cy="81025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03800" y="2051049"/>
              <a:ext cx="177800" cy="79375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794250" y="1857374"/>
              <a:ext cx="177800" cy="79375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3878198" y="2171699"/>
              <a:ext cx="177800" cy="81025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652773" y="1936749"/>
              <a:ext cx="177800" cy="81025"/>
            </a:xfrm>
            <a:prstGeom prst="rect">
              <a:avLst/>
            </a:prstGeom>
          </p:spPr>
        </p:pic>
        <p:pic>
          <p:nvPicPr>
            <p:cNvPr id="109" name="object 109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3325748" y="2038349"/>
              <a:ext cx="177800" cy="81025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3536950" y="2289174"/>
              <a:ext cx="176275" cy="79375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1760473" y="2260599"/>
              <a:ext cx="177800" cy="79375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969962" y="2038349"/>
              <a:ext cx="176212" cy="81025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84187" y="2155824"/>
              <a:ext cx="176212" cy="81025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247650" y="1831974"/>
              <a:ext cx="177800" cy="79375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7204075" y="2167000"/>
              <a:ext cx="168275" cy="71374"/>
            </a:xfrm>
            <a:prstGeom prst="rect">
              <a:avLst/>
            </a:prstGeom>
          </p:spPr>
        </p:pic>
        <p:pic>
          <p:nvPicPr>
            <p:cNvPr id="116" name="object 116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6996176" y="2285999"/>
              <a:ext cx="166624" cy="69850"/>
            </a:xfrm>
            <a:prstGeom prst="rect">
              <a:avLst/>
            </a:prstGeom>
          </p:spPr>
        </p:pic>
        <p:pic>
          <p:nvPicPr>
            <p:cNvPr id="117" name="object 117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6337300" y="2152649"/>
              <a:ext cx="168275" cy="71500"/>
            </a:xfrm>
            <a:prstGeom prst="rect">
              <a:avLst/>
            </a:prstGeom>
          </p:spPr>
        </p:pic>
        <p:pic>
          <p:nvPicPr>
            <p:cNvPr id="118" name="object 11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02275" y="2152649"/>
              <a:ext cx="168275" cy="71500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4527550" y="1949449"/>
              <a:ext cx="168275" cy="69850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4251325" y="1760600"/>
              <a:ext cx="168275" cy="69850"/>
            </a:xfrm>
            <a:prstGeom prst="rect">
              <a:avLst/>
            </a:prstGeom>
          </p:spPr>
        </p:pic>
        <p:pic>
          <p:nvPicPr>
            <p:cNvPr id="121" name="object 121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4538598" y="1659000"/>
              <a:ext cx="168401" cy="71374"/>
            </a:xfrm>
            <a:prstGeom prst="rect">
              <a:avLst/>
            </a:prstGeom>
          </p:spPr>
        </p:pic>
        <p:pic>
          <p:nvPicPr>
            <p:cNvPr id="122" name="object 12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3082925" y="1650999"/>
              <a:ext cx="168275" cy="71500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727200" y="2027300"/>
              <a:ext cx="168275" cy="69850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312798" y="2143124"/>
              <a:ext cx="168401" cy="71500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852487" y="2266949"/>
              <a:ext cx="168275" cy="71500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008062" y="1682749"/>
              <a:ext cx="168275" cy="71500"/>
            </a:xfrm>
            <a:prstGeom prst="rect">
              <a:avLst/>
            </a:prstGeom>
          </p:spPr>
        </p:pic>
        <p:pic>
          <p:nvPicPr>
            <p:cNvPr id="127" name="object 127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444750" y="1666874"/>
              <a:ext cx="168275" cy="71500"/>
            </a:xfrm>
            <a:prstGeom prst="rect">
              <a:avLst/>
            </a:prstGeom>
          </p:spPr>
        </p:pic>
        <p:pic>
          <p:nvPicPr>
            <p:cNvPr id="128" name="object 128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778000" y="1687575"/>
              <a:ext cx="166750" cy="71374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6558026" y="2038349"/>
              <a:ext cx="176149" cy="71500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519801" y="1846325"/>
              <a:ext cx="177800" cy="71374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262626" y="1951100"/>
              <a:ext cx="177800" cy="71374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038725" y="1765299"/>
              <a:ext cx="177800" cy="69850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803650" y="1668525"/>
              <a:ext cx="177800" cy="71374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4395723" y="2295524"/>
              <a:ext cx="176275" cy="69850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4216400" y="2054224"/>
              <a:ext cx="177800" cy="7150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3970273" y="1839975"/>
              <a:ext cx="176275" cy="71374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3527425" y="1747900"/>
              <a:ext cx="177800" cy="69850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3220973" y="1844674"/>
              <a:ext cx="176275" cy="71500"/>
            </a:xfrm>
            <a:prstGeom prst="rect">
              <a:avLst/>
            </a:prstGeom>
          </p:spPr>
        </p:pic>
        <p:pic>
          <p:nvPicPr>
            <p:cNvPr id="139" name="object 139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2976498" y="2152649"/>
              <a:ext cx="177800" cy="71500"/>
            </a:xfrm>
            <a:prstGeom prst="rect">
              <a:avLst/>
            </a:prstGeom>
          </p:spPr>
        </p:pic>
        <p:pic>
          <p:nvPicPr>
            <p:cNvPr id="140" name="object 140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2871723" y="1941575"/>
              <a:ext cx="176275" cy="71374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2759075" y="1743074"/>
              <a:ext cx="177800" cy="71500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2512948" y="2046350"/>
              <a:ext cx="177800" cy="71374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2189098" y="2131949"/>
              <a:ext cx="177800" cy="71500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2427223" y="1835149"/>
              <a:ext cx="177800" cy="71500"/>
            </a:xfrm>
            <a:prstGeom prst="rect">
              <a:avLst/>
            </a:prstGeom>
          </p:spPr>
        </p:pic>
        <p:pic>
          <p:nvPicPr>
            <p:cNvPr id="145" name="object 145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2054225" y="1939924"/>
              <a:ext cx="177800" cy="71500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2085975" y="1765299"/>
              <a:ext cx="177800" cy="69850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717675" y="1851024"/>
              <a:ext cx="176275" cy="71500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392173" y="1779650"/>
              <a:ext cx="177800" cy="7137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388998" y="1930399"/>
              <a:ext cx="176275" cy="71500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079499" y="1857374"/>
              <a:ext cx="177800" cy="69850"/>
            </a:xfrm>
            <a:prstGeom prst="rect">
              <a:avLst/>
            </a:prstGeom>
          </p:spPr>
        </p:pic>
        <p:pic>
          <p:nvPicPr>
            <p:cNvPr id="151" name="object 151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652462" y="1955799"/>
              <a:ext cx="176212" cy="6985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688975" y="1746249"/>
              <a:ext cx="177800" cy="6985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88912" y="2082799"/>
              <a:ext cx="176212" cy="6985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362074" y="1589150"/>
              <a:ext cx="160400" cy="60325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2128773" y="1608200"/>
              <a:ext cx="160400" cy="61849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760598" y="1600200"/>
              <a:ext cx="160400" cy="60325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3359150" y="1589150"/>
              <a:ext cx="158750" cy="61849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3683000" y="1493900"/>
              <a:ext cx="160400" cy="61849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4129023" y="1579625"/>
              <a:ext cx="160400" cy="61849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646298" y="2254249"/>
              <a:ext cx="168401" cy="81025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4059173" y="2406649"/>
              <a:ext cx="195325" cy="81025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745226" y="2043175"/>
              <a:ext cx="177800" cy="80899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6018276" y="1924049"/>
              <a:ext cx="176149" cy="81025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3387725" y="1441450"/>
              <a:ext cx="125475" cy="53975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2006600" y="1441450"/>
              <a:ext cx="125475" cy="53975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335148" y="1379600"/>
              <a:ext cx="125475" cy="53975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619375" y="1308100"/>
              <a:ext cx="131825" cy="53975"/>
            </a:xfrm>
            <a:prstGeom prst="rect">
              <a:avLst/>
            </a:prstGeom>
          </p:spPr>
        </p:pic>
      </p:grpSp>
      <p:pic>
        <p:nvPicPr>
          <p:cNvPr id="168" name="object 168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374650" y="4879975"/>
            <a:ext cx="266700" cy="150875"/>
          </a:xfrm>
          <a:prstGeom prst="rect">
            <a:avLst/>
          </a:prstGeom>
        </p:spPr>
      </p:pic>
      <p:pic>
        <p:nvPicPr>
          <p:cNvPr id="169" name="object 169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3297173" y="4224273"/>
            <a:ext cx="247650" cy="133350"/>
          </a:xfrm>
          <a:prstGeom prst="rect">
            <a:avLst/>
          </a:prstGeom>
        </p:spPr>
      </p:pic>
      <p:pic>
        <p:nvPicPr>
          <p:cNvPr id="170" name="object 170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941448" y="4883150"/>
            <a:ext cx="266700" cy="150875"/>
          </a:xfrm>
          <a:prstGeom prst="rect">
            <a:avLst/>
          </a:prstGeom>
        </p:spPr>
      </p:pic>
      <p:pic>
        <p:nvPicPr>
          <p:cNvPr id="171" name="object 171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2676525" y="4535551"/>
            <a:ext cx="247650" cy="142875"/>
          </a:xfrm>
          <a:prstGeom prst="rect">
            <a:avLst/>
          </a:prstGeom>
        </p:spPr>
      </p:pic>
      <p:pic>
        <p:nvPicPr>
          <p:cNvPr id="172" name="object 172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190625" y="4506976"/>
            <a:ext cx="239775" cy="141224"/>
          </a:xfrm>
          <a:prstGeom prst="rect">
            <a:avLst/>
          </a:prstGeom>
        </p:spPr>
      </p:pic>
      <p:pic>
        <p:nvPicPr>
          <p:cNvPr id="173" name="object 173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582612" y="4216400"/>
            <a:ext cx="238125" cy="133350"/>
          </a:xfrm>
          <a:prstGeom prst="rect">
            <a:avLst/>
          </a:prstGeom>
        </p:spPr>
      </p:pic>
      <p:pic>
        <p:nvPicPr>
          <p:cNvPr id="174" name="object 174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860550" y="4194175"/>
            <a:ext cx="247650" cy="131825"/>
          </a:xfrm>
          <a:prstGeom prst="rect">
            <a:avLst/>
          </a:prstGeom>
        </p:spPr>
      </p:pic>
      <p:pic>
        <p:nvPicPr>
          <p:cNvPr id="175" name="object 175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252537" y="3924300"/>
            <a:ext cx="247586" cy="141224"/>
          </a:xfrm>
          <a:prstGeom prst="rect">
            <a:avLst/>
          </a:prstGeom>
        </p:spPr>
      </p:pic>
      <p:pic>
        <p:nvPicPr>
          <p:cNvPr id="176" name="object 176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3538473" y="4905375"/>
            <a:ext cx="266700" cy="150875"/>
          </a:xfrm>
          <a:prstGeom prst="rect">
            <a:avLst/>
          </a:prstGeom>
        </p:spPr>
      </p:pic>
      <p:pic>
        <p:nvPicPr>
          <p:cNvPr id="177" name="object 177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3044825" y="1379600"/>
            <a:ext cx="133350" cy="53975"/>
          </a:xfrm>
          <a:prstGeom prst="rect">
            <a:avLst/>
          </a:prstGeom>
        </p:spPr>
      </p:pic>
      <p:pic>
        <p:nvPicPr>
          <p:cNvPr id="178" name="object 178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2730500" y="1465325"/>
            <a:ext cx="131825" cy="53975"/>
          </a:xfrm>
          <a:prstGeom prst="rect">
            <a:avLst/>
          </a:prstGeom>
        </p:spPr>
      </p:pic>
      <p:pic>
        <p:nvPicPr>
          <p:cNvPr id="179" name="object 17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3036823" y="1519300"/>
            <a:ext cx="150875" cy="71374"/>
          </a:xfrm>
          <a:prstGeom prst="rect">
            <a:avLst/>
          </a:prstGeom>
        </p:spPr>
      </p:pic>
      <p:pic>
        <p:nvPicPr>
          <p:cNvPr id="180" name="object 180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2446273" y="1527175"/>
            <a:ext cx="141350" cy="71500"/>
          </a:xfrm>
          <a:prstGeom prst="rect">
            <a:avLst/>
          </a:prstGeom>
        </p:spPr>
      </p:pic>
      <p:pic>
        <p:nvPicPr>
          <p:cNvPr id="181" name="object 181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1708150" y="1512950"/>
            <a:ext cx="160400" cy="71374"/>
          </a:xfrm>
          <a:prstGeom prst="rect">
            <a:avLst/>
          </a:prstGeom>
        </p:spPr>
      </p:pic>
      <p:pic>
        <p:nvPicPr>
          <p:cNvPr id="182" name="object 182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3147948" y="6392862"/>
            <a:ext cx="309625" cy="166687"/>
          </a:xfrm>
          <a:prstGeom prst="rect">
            <a:avLst/>
          </a:prstGeom>
        </p:spPr>
      </p:pic>
      <p:pic>
        <p:nvPicPr>
          <p:cNvPr id="183" name="object 183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3905250" y="5827712"/>
            <a:ext cx="311150" cy="177800"/>
          </a:xfrm>
          <a:prstGeom prst="rect">
            <a:avLst/>
          </a:prstGeom>
        </p:spPr>
      </p:pic>
      <p:pic>
        <p:nvPicPr>
          <p:cNvPr id="184" name="object 184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5140325" y="4954523"/>
            <a:ext cx="266700" cy="150875"/>
          </a:xfrm>
          <a:prstGeom prst="rect">
            <a:avLst/>
          </a:prstGeom>
        </p:spPr>
      </p:pic>
      <p:pic>
        <p:nvPicPr>
          <p:cNvPr id="185" name="object 185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4591050" y="5361051"/>
            <a:ext cx="266700" cy="150749"/>
          </a:xfrm>
          <a:prstGeom prst="rect">
            <a:avLst/>
          </a:prstGeom>
        </p:spPr>
      </p:pic>
      <p:pic>
        <p:nvPicPr>
          <p:cNvPr id="186" name="object 186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5635625" y="4572000"/>
            <a:ext cx="249300" cy="141224"/>
          </a:xfrm>
          <a:prstGeom prst="rect">
            <a:avLst/>
          </a:prstGeom>
        </p:spPr>
      </p:pic>
      <p:pic>
        <p:nvPicPr>
          <p:cNvPr id="187" name="object 187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6142101" y="4218051"/>
            <a:ext cx="239649" cy="133350"/>
          </a:xfrm>
          <a:prstGeom prst="rect">
            <a:avLst/>
          </a:prstGeom>
        </p:spPr>
      </p:pic>
      <p:pic>
        <p:nvPicPr>
          <p:cNvPr id="188" name="object 188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6492875" y="3928998"/>
            <a:ext cx="247650" cy="141350"/>
          </a:xfrm>
          <a:prstGeom prst="rect">
            <a:avLst/>
          </a:prstGeom>
        </p:spPr>
      </p:pic>
      <p:pic>
        <p:nvPicPr>
          <p:cNvPr id="189" name="object 189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6869176" y="3673475"/>
            <a:ext cx="212725" cy="114300"/>
          </a:xfrm>
          <a:prstGeom prst="rect">
            <a:avLst/>
          </a:prstGeom>
        </p:spPr>
      </p:pic>
      <p:pic>
        <p:nvPicPr>
          <p:cNvPr id="190" name="object 190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7480300" y="3209925"/>
            <a:ext cx="212725" cy="115950"/>
          </a:xfrm>
          <a:prstGeom prst="rect">
            <a:avLst/>
          </a:prstGeom>
        </p:spPr>
      </p:pic>
      <p:pic>
        <p:nvPicPr>
          <p:cNvPr id="191" name="object 191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7196201" y="3432175"/>
            <a:ext cx="220599" cy="96774"/>
          </a:xfrm>
          <a:prstGeom prst="rect">
            <a:avLst/>
          </a:prstGeom>
        </p:spPr>
      </p:pic>
      <p:pic>
        <p:nvPicPr>
          <p:cNvPr id="192" name="object 192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720076" y="3048000"/>
            <a:ext cx="203200" cy="96900"/>
          </a:xfrm>
          <a:prstGeom prst="rect">
            <a:avLst/>
          </a:prstGeom>
        </p:spPr>
      </p:pic>
      <p:pic>
        <p:nvPicPr>
          <p:cNvPr id="193" name="object 193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7951851" y="2868676"/>
            <a:ext cx="203200" cy="96774"/>
          </a:xfrm>
          <a:prstGeom prst="rect">
            <a:avLst/>
          </a:prstGeom>
        </p:spPr>
      </p:pic>
      <p:pic>
        <p:nvPicPr>
          <p:cNvPr id="194" name="object 194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8377301" y="2562225"/>
            <a:ext cx="196850" cy="81025"/>
          </a:xfrm>
          <a:prstGeom prst="rect">
            <a:avLst/>
          </a:prstGeom>
        </p:spPr>
      </p:pic>
      <p:pic>
        <p:nvPicPr>
          <p:cNvPr id="195" name="object 195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8193151" y="2701925"/>
            <a:ext cx="195199" cy="79375"/>
          </a:xfrm>
          <a:prstGeom prst="rect">
            <a:avLst/>
          </a:prstGeom>
        </p:spPr>
      </p:pic>
      <p:pic>
        <p:nvPicPr>
          <p:cNvPr id="196" name="object 196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8569325" y="2414651"/>
            <a:ext cx="195325" cy="80899"/>
          </a:xfrm>
          <a:prstGeom prst="rect">
            <a:avLst/>
          </a:prstGeom>
        </p:spPr>
      </p:pic>
      <p:pic>
        <p:nvPicPr>
          <p:cNvPr id="197" name="object 197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5167376" y="6462712"/>
            <a:ext cx="311150" cy="168275"/>
          </a:xfrm>
          <a:prstGeom prst="rect">
            <a:avLst/>
          </a:prstGeom>
        </p:spPr>
      </p:pic>
      <p:pic>
        <p:nvPicPr>
          <p:cNvPr id="198" name="object 198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796026" y="5862637"/>
            <a:ext cx="311150" cy="176212"/>
          </a:xfrm>
          <a:prstGeom prst="rect">
            <a:avLst/>
          </a:prstGeom>
        </p:spPr>
      </p:pic>
      <p:pic>
        <p:nvPicPr>
          <p:cNvPr id="199" name="object 19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7577201" y="5881687"/>
            <a:ext cx="319024" cy="168275"/>
          </a:xfrm>
          <a:prstGeom prst="rect">
            <a:avLst/>
          </a:prstGeom>
        </p:spPr>
      </p:pic>
      <p:pic>
        <p:nvPicPr>
          <p:cNvPr id="200" name="object 20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7129526" y="6427787"/>
            <a:ext cx="311150" cy="166687"/>
          </a:xfrm>
          <a:prstGeom prst="rect">
            <a:avLst/>
          </a:prstGeom>
        </p:spPr>
      </p:pic>
      <p:pic>
        <p:nvPicPr>
          <p:cNvPr id="201" name="object 20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6332601" y="5391150"/>
            <a:ext cx="266700" cy="152400"/>
          </a:xfrm>
          <a:prstGeom prst="rect">
            <a:avLst/>
          </a:prstGeom>
        </p:spPr>
      </p:pic>
      <p:pic>
        <p:nvPicPr>
          <p:cNvPr id="202" name="object 202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6767576" y="4986273"/>
            <a:ext cx="265049" cy="150875"/>
          </a:xfrm>
          <a:prstGeom prst="rect">
            <a:avLst/>
          </a:prstGeom>
        </p:spPr>
      </p:pic>
      <p:pic>
        <p:nvPicPr>
          <p:cNvPr id="203" name="object 203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8007350" y="5426075"/>
            <a:ext cx="265175" cy="150875"/>
          </a:xfrm>
          <a:prstGeom prst="rect">
            <a:avLst/>
          </a:prstGeom>
        </p:spPr>
      </p:pic>
      <p:pic>
        <p:nvPicPr>
          <p:cNvPr id="204" name="object 204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7227951" y="4560951"/>
            <a:ext cx="247650" cy="131699"/>
          </a:xfrm>
          <a:prstGeom prst="rect">
            <a:avLst/>
          </a:prstGeom>
        </p:spPr>
      </p:pic>
      <p:pic>
        <p:nvPicPr>
          <p:cNvPr id="205" name="object 205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8402701" y="4946650"/>
            <a:ext cx="266700" cy="150875"/>
          </a:xfrm>
          <a:prstGeom prst="rect">
            <a:avLst/>
          </a:prstGeom>
        </p:spPr>
      </p:pic>
      <p:pic>
        <p:nvPicPr>
          <p:cNvPr id="206" name="object 206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8726551" y="4570476"/>
            <a:ext cx="247650" cy="141224"/>
          </a:xfrm>
          <a:prstGeom prst="rect">
            <a:avLst/>
          </a:prstGeom>
        </p:spPr>
      </p:pic>
      <p:pic>
        <p:nvPicPr>
          <p:cNvPr id="207" name="object 207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7575550" y="4243323"/>
            <a:ext cx="247650" cy="131825"/>
          </a:xfrm>
          <a:prstGeom prst="rect">
            <a:avLst/>
          </a:prstGeom>
        </p:spPr>
      </p:pic>
      <p:pic>
        <p:nvPicPr>
          <p:cNvPr id="208" name="object 208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209" name="object 209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210" name="object 210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211" name="object 211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212" name="object 212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213" name="object 213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214" name="object 214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215" name="object 215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217" name="object 217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218" name="object 218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219" name="object 219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220" name="object 220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2982467" y="335279"/>
            <a:ext cx="3215639" cy="1231392"/>
          </a:xfrm>
          <a:prstGeom prst="rect">
            <a:avLst/>
          </a:prstGeom>
        </p:spPr>
      </p:pic>
      <p:sp>
        <p:nvSpPr>
          <p:cNvPr id="221" name="object 2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23515">
              <a:lnSpc>
                <a:spcPct val="100000"/>
              </a:lnSpc>
              <a:spcBef>
                <a:spcPts val="105"/>
              </a:spcBef>
            </a:pPr>
            <a:r>
              <a:t>Solution</a:t>
            </a:r>
            <a:r>
              <a:rPr spc="-5"/>
              <a:t> </a:t>
            </a:r>
            <a:r>
              <a:rPr spc="-50"/>
              <a:t>1</a:t>
            </a:r>
          </a:p>
        </p:txBody>
      </p:sp>
      <p:grpSp>
        <p:nvGrpSpPr>
          <p:cNvPr id="222" name="object 222"/>
          <p:cNvGrpSpPr/>
          <p:nvPr/>
        </p:nvGrpSpPr>
        <p:grpSpPr>
          <a:xfrm>
            <a:off x="539495" y="1514855"/>
            <a:ext cx="7268209" cy="902335"/>
            <a:chOff x="539495" y="1514855"/>
            <a:chExt cx="7268209" cy="902335"/>
          </a:xfrm>
        </p:grpSpPr>
        <p:pic>
          <p:nvPicPr>
            <p:cNvPr id="223" name="object 223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539495" y="1749551"/>
              <a:ext cx="327660" cy="333756"/>
            </a:xfrm>
            <a:prstGeom prst="rect">
              <a:avLst/>
            </a:prstGeom>
          </p:spPr>
        </p:pic>
        <p:pic>
          <p:nvPicPr>
            <p:cNvPr id="224" name="object 224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638555" y="1514855"/>
              <a:ext cx="3874008" cy="902208"/>
            </a:xfrm>
            <a:prstGeom prst="rect">
              <a:avLst/>
            </a:prstGeom>
          </p:spPr>
        </p:pic>
        <p:pic>
          <p:nvPicPr>
            <p:cNvPr id="225" name="object 225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3976116" y="1514855"/>
              <a:ext cx="1868424" cy="902208"/>
            </a:xfrm>
            <a:prstGeom prst="rect">
              <a:avLst/>
            </a:prstGeom>
          </p:spPr>
        </p:pic>
        <p:pic>
          <p:nvPicPr>
            <p:cNvPr id="226" name="object 226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5417819" y="1514855"/>
              <a:ext cx="2389631" cy="902208"/>
            </a:xfrm>
            <a:prstGeom prst="rect">
              <a:avLst/>
            </a:prstGeom>
          </p:spPr>
        </p:pic>
        <p:pic>
          <p:nvPicPr>
            <p:cNvPr id="227" name="object 227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548639" y="1758695"/>
              <a:ext cx="278891" cy="284988"/>
            </a:xfrm>
            <a:prstGeom prst="rect">
              <a:avLst/>
            </a:prstGeom>
          </p:spPr>
        </p:pic>
      </p:grpSp>
      <p:sp>
        <p:nvSpPr>
          <p:cNvPr id="228" name="object 228"/>
          <p:cNvSpPr txBox="1"/>
          <p:nvPr/>
        </p:nvSpPr>
        <p:spPr>
          <a:xfrm>
            <a:off x="878839" y="1621358"/>
            <a:ext cx="66592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métrique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0000"/>
                </a:solidFill>
                <a:latin typeface="Arial"/>
                <a:cs typeface="Arial"/>
              </a:rPr>
              <a:t>somme</a:t>
            </a:r>
            <a:r>
              <a:rPr sz="32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des</a:t>
            </a:r>
            <a:r>
              <a:rPr sz="32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coûts.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29" name="object 229"/>
          <p:cNvGrpSpPr/>
          <p:nvPr/>
        </p:nvGrpSpPr>
        <p:grpSpPr>
          <a:xfrm>
            <a:off x="26987" y="2706095"/>
            <a:ext cx="9126855" cy="689610"/>
            <a:chOff x="26987" y="2706095"/>
            <a:chExt cx="9126855" cy="689610"/>
          </a:xfrm>
        </p:grpSpPr>
        <p:sp>
          <p:nvSpPr>
            <p:cNvPr id="230" name="object 230"/>
            <p:cNvSpPr/>
            <p:nvPr/>
          </p:nvSpPr>
          <p:spPr>
            <a:xfrm>
              <a:off x="36512" y="3068701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231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6730343" y="2706095"/>
              <a:ext cx="1361055" cy="689043"/>
            </a:xfrm>
            <a:prstGeom prst="rect">
              <a:avLst/>
            </a:prstGeom>
          </p:spPr>
        </p:pic>
      </p:grpSp>
      <p:sp>
        <p:nvSpPr>
          <p:cNvPr id="232" name="object 232"/>
          <p:cNvSpPr txBox="1"/>
          <p:nvPr/>
        </p:nvSpPr>
        <p:spPr>
          <a:xfrm>
            <a:off x="7272908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R3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233" name="object 233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1113832" y="2712445"/>
            <a:ext cx="1361055" cy="689043"/>
          </a:xfrm>
          <a:prstGeom prst="rect">
            <a:avLst/>
          </a:prstGeom>
        </p:spPr>
      </p:pic>
      <p:sp>
        <p:nvSpPr>
          <p:cNvPr id="234" name="object 234"/>
          <p:cNvSpPr txBox="1"/>
          <p:nvPr/>
        </p:nvSpPr>
        <p:spPr>
          <a:xfrm>
            <a:off x="1618869" y="3101085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R1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5" name="object 235"/>
          <p:cNvSpPr txBox="1"/>
          <p:nvPr/>
        </p:nvSpPr>
        <p:spPr>
          <a:xfrm>
            <a:off x="27838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36" name="object 236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3922119" y="2706095"/>
            <a:ext cx="1361055" cy="689043"/>
          </a:xfrm>
          <a:prstGeom prst="rect">
            <a:avLst/>
          </a:prstGeom>
        </p:spPr>
      </p:pic>
      <p:sp>
        <p:nvSpPr>
          <p:cNvPr id="237" name="object 237"/>
          <p:cNvSpPr txBox="1"/>
          <p:nvPr/>
        </p:nvSpPr>
        <p:spPr>
          <a:xfrm>
            <a:off x="4464177" y="3109086"/>
            <a:ext cx="3168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R2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8" name="object 238"/>
          <p:cNvSpPr txBox="1"/>
          <p:nvPr/>
        </p:nvSpPr>
        <p:spPr>
          <a:xfrm>
            <a:off x="270789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5443854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8108060" y="2807335"/>
            <a:ext cx="96329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10.0.</a:t>
            </a:r>
            <a:r>
              <a:rPr sz="1400" b="1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>
                <a:solidFill>
                  <a:srgbClr val="FF0000"/>
                </a:solidFill>
                <a:latin typeface="Arial"/>
                <a:cs typeface="Arial"/>
              </a:rPr>
              <a:t>.0</a:t>
            </a:r>
            <a:r>
              <a:rPr sz="1400" b="1" spc="-6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25">
                <a:solidFill>
                  <a:srgbClr val="FF0000"/>
                </a:solidFill>
                <a:latin typeface="Arial"/>
                <a:cs typeface="Arial"/>
              </a:rPr>
              <a:t>/24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42163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281609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558977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8180958" y="3006953"/>
            <a:ext cx="778510" cy="60071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400" b="1">
                <a:solidFill>
                  <a:srgbClr val="FFFF00"/>
                </a:solidFill>
                <a:latin typeface="Arial"/>
                <a:cs typeface="Arial"/>
              </a:rPr>
              <a:t>100</a:t>
            </a:r>
            <a:r>
              <a:rPr sz="1400" b="1" spc="-3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1400" b="1" spc="-20">
                <a:solidFill>
                  <a:srgbClr val="FFFF00"/>
                </a:solidFill>
                <a:latin typeface="Arial"/>
                <a:cs typeface="Arial"/>
              </a:rPr>
              <a:t>Mb/s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400" b="1">
                <a:solidFill>
                  <a:srgbClr val="33CC33"/>
                </a:solidFill>
                <a:latin typeface="Arial"/>
                <a:cs typeface="Arial"/>
              </a:rPr>
              <a:t>coût</a:t>
            </a:r>
            <a:r>
              <a:rPr sz="1400" b="1" spc="-4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400" b="1" spc="-50">
                <a:solidFill>
                  <a:srgbClr val="33CC33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245" name="object 245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2549651" y="3927347"/>
            <a:ext cx="1405127" cy="347471"/>
          </a:xfrm>
          <a:prstGeom prst="rect">
            <a:avLst/>
          </a:prstGeom>
        </p:spPr>
      </p:pic>
      <p:grpSp>
        <p:nvGrpSpPr>
          <p:cNvPr id="246" name="object 246"/>
          <p:cNvGrpSpPr/>
          <p:nvPr/>
        </p:nvGrpSpPr>
        <p:grpSpPr>
          <a:xfrm>
            <a:off x="269747" y="3927347"/>
            <a:ext cx="2108200" cy="1445260"/>
            <a:chOff x="269747" y="3927347"/>
            <a:chExt cx="2108200" cy="1445260"/>
          </a:xfrm>
        </p:grpSpPr>
        <p:pic>
          <p:nvPicPr>
            <p:cNvPr id="247" name="object 247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612647" y="3927347"/>
              <a:ext cx="737615" cy="347471"/>
            </a:xfrm>
            <a:prstGeom prst="rect">
              <a:avLst/>
            </a:prstGeom>
          </p:spPr>
        </p:pic>
        <p:pic>
          <p:nvPicPr>
            <p:cNvPr id="248" name="object 248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1613915" y="3927347"/>
              <a:ext cx="763523" cy="347471"/>
            </a:xfrm>
            <a:prstGeom prst="rect">
              <a:avLst/>
            </a:prstGeom>
          </p:spPr>
        </p:pic>
        <p:pic>
          <p:nvPicPr>
            <p:cNvPr id="249" name="object 249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201667"/>
              <a:ext cx="320040" cy="347472"/>
            </a:xfrm>
            <a:prstGeom prst="rect">
              <a:avLst/>
            </a:prstGeom>
          </p:spPr>
        </p:pic>
        <p:pic>
          <p:nvPicPr>
            <p:cNvPr id="250" name="object 250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612647" y="4201667"/>
              <a:ext cx="1018032" cy="347472"/>
            </a:xfrm>
            <a:prstGeom prst="rect">
              <a:avLst/>
            </a:prstGeom>
          </p:spPr>
        </p:pic>
        <p:pic>
          <p:nvPicPr>
            <p:cNvPr id="251" name="object 251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269747" y="4475987"/>
              <a:ext cx="320040" cy="347472"/>
            </a:xfrm>
            <a:prstGeom prst="rect">
              <a:avLst/>
            </a:prstGeom>
          </p:spPr>
        </p:pic>
        <p:pic>
          <p:nvPicPr>
            <p:cNvPr id="252" name="object 252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612647" y="4475987"/>
              <a:ext cx="1018032" cy="347472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4750307"/>
              <a:ext cx="295655" cy="347471"/>
            </a:xfrm>
            <a:prstGeom prst="rect">
              <a:avLst/>
            </a:prstGeom>
          </p:spPr>
        </p:pic>
        <p:pic>
          <p:nvPicPr>
            <p:cNvPr id="254" name="object 254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612647" y="4750307"/>
              <a:ext cx="1018032" cy="347471"/>
            </a:xfrm>
            <a:prstGeom prst="rect">
              <a:avLst/>
            </a:prstGeom>
          </p:spPr>
        </p:pic>
        <p:pic>
          <p:nvPicPr>
            <p:cNvPr id="255" name="object 255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4750307"/>
              <a:ext cx="623316" cy="347471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227" cstate="print"/>
            <a:stretch>
              <a:fillRect/>
            </a:stretch>
          </p:blipFill>
          <p:spPr>
            <a:xfrm>
              <a:off x="2026920" y="4750307"/>
              <a:ext cx="295656" cy="347471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4750307"/>
              <a:ext cx="252984" cy="347471"/>
            </a:xfrm>
            <a:prstGeom prst="rect">
              <a:avLst/>
            </a:prstGeom>
          </p:spPr>
        </p:pic>
        <p:pic>
          <p:nvPicPr>
            <p:cNvPr id="258" name="object 258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9747" y="5024627"/>
              <a:ext cx="295655" cy="347472"/>
            </a:xfrm>
            <a:prstGeom prst="rect">
              <a:avLst/>
            </a:prstGeom>
          </p:spPr>
        </p:pic>
        <p:pic>
          <p:nvPicPr>
            <p:cNvPr id="259" name="object 259"/>
            <p:cNvPicPr/>
            <p:nvPr/>
          </p:nvPicPr>
          <p:blipFill>
            <a:blip r:embed="rId229" cstate="print"/>
            <a:stretch>
              <a:fillRect/>
            </a:stretch>
          </p:blipFill>
          <p:spPr>
            <a:xfrm>
              <a:off x="612647" y="5024627"/>
              <a:ext cx="1018032" cy="347472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1613915" y="5024627"/>
              <a:ext cx="623316" cy="347472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230" cstate="print"/>
            <a:stretch>
              <a:fillRect/>
            </a:stretch>
          </p:blipFill>
          <p:spPr>
            <a:xfrm>
              <a:off x="2026920" y="5024627"/>
              <a:ext cx="295656" cy="347472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228" cstate="print"/>
            <a:stretch>
              <a:fillRect/>
            </a:stretch>
          </p:blipFill>
          <p:spPr>
            <a:xfrm>
              <a:off x="2112264" y="5024627"/>
              <a:ext cx="252984" cy="347472"/>
            </a:xfrm>
            <a:prstGeom prst="rect">
              <a:avLst/>
            </a:prstGeom>
          </p:spPr>
        </p:pic>
      </p:grpSp>
      <p:grpSp>
        <p:nvGrpSpPr>
          <p:cNvPr id="263" name="object 263"/>
          <p:cNvGrpSpPr/>
          <p:nvPr/>
        </p:nvGrpSpPr>
        <p:grpSpPr>
          <a:xfrm>
            <a:off x="2549651" y="4750308"/>
            <a:ext cx="643255" cy="622300"/>
            <a:chOff x="2549651" y="4750308"/>
            <a:chExt cx="643255" cy="622300"/>
          </a:xfrm>
        </p:grpSpPr>
        <p:pic>
          <p:nvPicPr>
            <p:cNvPr id="264" name="object 264"/>
            <p:cNvPicPr/>
            <p:nvPr/>
          </p:nvPicPr>
          <p:blipFill>
            <a:blip r:embed="rId231" cstate="print"/>
            <a:stretch>
              <a:fillRect/>
            </a:stretch>
          </p:blipFill>
          <p:spPr>
            <a:xfrm>
              <a:off x="2549651" y="4750308"/>
              <a:ext cx="469392" cy="347471"/>
            </a:xfrm>
            <a:prstGeom prst="rect">
              <a:avLst/>
            </a:prstGeom>
          </p:spPr>
        </p:pic>
        <p:pic>
          <p:nvPicPr>
            <p:cNvPr id="265" name="object 265"/>
            <p:cNvPicPr/>
            <p:nvPr/>
          </p:nvPicPr>
          <p:blipFill>
            <a:blip r:embed="rId232" cstate="print"/>
            <a:stretch>
              <a:fillRect/>
            </a:stretch>
          </p:blipFill>
          <p:spPr>
            <a:xfrm>
              <a:off x="2549651" y="5024628"/>
              <a:ext cx="643127" cy="347472"/>
            </a:xfrm>
            <a:prstGeom prst="rect">
              <a:avLst/>
            </a:prstGeom>
          </p:spPr>
        </p:pic>
      </p:grpSp>
      <p:graphicFrame>
        <p:nvGraphicFramePr>
          <p:cNvPr id="266" name="object 266"/>
          <p:cNvGraphicFramePr>
            <a:graphicFrameLocks noGrp="1"/>
          </p:cNvGraphicFramePr>
          <p:nvPr/>
        </p:nvGraphicFramePr>
        <p:xfrm>
          <a:off x="261937" y="3921188"/>
          <a:ext cx="3719829" cy="1369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419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R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200" b="1" spc="-10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7" name="object 267"/>
          <p:cNvSpPr/>
          <p:nvPr/>
        </p:nvSpPr>
        <p:spPr>
          <a:xfrm>
            <a:off x="4500626" y="3573398"/>
            <a:ext cx="288925" cy="1656080"/>
          </a:xfrm>
          <a:custGeom>
            <a:avLst/>
            <a:gdLst/>
            <a:ahLst/>
            <a:cxnLst/>
            <a:rect l="l" t="t" r="r" b="b"/>
            <a:pathLst>
              <a:path w="288925" h="1656079">
                <a:moveTo>
                  <a:pt x="216662" y="0"/>
                </a:moveTo>
                <a:lnTo>
                  <a:pt x="216662" y="1241933"/>
                </a:lnTo>
                <a:lnTo>
                  <a:pt x="288925" y="1241933"/>
                </a:lnTo>
                <a:lnTo>
                  <a:pt x="144399" y="1655826"/>
                </a:lnTo>
                <a:lnTo>
                  <a:pt x="0" y="1241933"/>
                </a:lnTo>
                <a:lnTo>
                  <a:pt x="72136" y="1241933"/>
                </a:lnTo>
                <a:lnTo>
                  <a:pt x="72136" y="0"/>
                </a:lnTo>
                <a:lnTo>
                  <a:pt x="144399" y="207009"/>
                </a:lnTo>
                <a:lnTo>
                  <a:pt x="216662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8" name="object 268"/>
          <p:cNvGrpSpPr/>
          <p:nvPr/>
        </p:nvGrpSpPr>
        <p:grpSpPr>
          <a:xfrm>
            <a:off x="4712208" y="5369052"/>
            <a:ext cx="763905" cy="622300"/>
            <a:chOff x="4712208" y="5369052"/>
            <a:chExt cx="763905" cy="622300"/>
          </a:xfrm>
        </p:grpSpPr>
        <p:pic>
          <p:nvPicPr>
            <p:cNvPr id="269" name="object 269"/>
            <p:cNvPicPr/>
            <p:nvPr/>
          </p:nvPicPr>
          <p:blipFill>
            <a:blip r:embed="rId233" cstate="print"/>
            <a:stretch>
              <a:fillRect/>
            </a:stretch>
          </p:blipFill>
          <p:spPr>
            <a:xfrm>
              <a:off x="4712208" y="5369052"/>
              <a:ext cx="763524" cy="347472"/>
            </a:xfrm>
            <a:prstGeom prst="rect">
              <a:avLst/>
            </a:prstGeom>
          </p:spPr>
        </p:pic>
        <p:pic>
          <p:nvPicPr>
            <p:cNvPr id="270" name="object 270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5643372"/>
              <a:ext cx="623315" cy="347472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5643372"/>
              <a:ext cx="295656" cy="347472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10556" y="5643372"/>
              <a:ext cx="252984" cy="347472"/>
            </a:xfrm>
            <a:prstGeom prst="rect">
              <a:avLst/>
            </a:prstGeom>
          </p:spPr>
        </p:pic>
      </p:grpSp>
      <p:grpSp>
        <p:nvGrpSpPr>
          <p:cNvPr id="273" name="object 273"/>
          <p:cNvGrpSpPr/>
          <p:nvPr/>
        </p:nvGrpSpPr>
        <p:grpSpPr>
          <a:xfrm>
            <a:off x="5718047" y="5369052"/>
            <a:ext cx="1405255" cy="622300"/>
            <a:chOff x="5718047" y="5369052"/>
            <a:chExt cx="1405255" cy="622300"/>
          </a:xfrm>
        </p:grpSpPr>
        <p:pic>
          <p:nvPicPr>
            <p:cNvPr id="274" name="object 274"/>
            <p:cNvPicPr/>
            <p:nvPr/>
          </p:nvPicPr>
          <p:blipFill>
            <a:blip r:embed="rId237" cstate="print"/>
            <a:stretch>
              <a:fillRect/>
            </a:stretch>
          </p:blipFill>
          <p:spPr>
            <a:xfrm>
              <a:off x="5718047" y="5369052"/>
              <a:ext cx="1405127" cy="347472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238" cstate="print"/>
            <a:stretch>
              <a:fillRect/>
            </a:stretch>
          </p:blipFill>
          <p:spPr>
            <a:xfrm>
              <a:off x="5718047" y="5643372"/>
              <a:ext cx="469391" cy="347472"/>
            </a:xfrm>
            <a:prstGeom prst="rect">
              <a:avLst/>
            </a:prstGeom>
          </p:spPr>
        </p:pic>
      </p:grpSp>
      <p:grpSp>
        <p:nvGrpSpPr>
          <p:cNvPr id="276" name="object 276"/>
          <p:cNvGrpSpPr/>
          <p:nvPr/>
        </p:nvGrpSpPr>
        <p:grpSpPr>
          <a:xfrm>
            <a:off x="3270503" y="5369052"/>
            <a:ext cx="1330960" cy="1445260"/>
            <a:chOff x="3270503" y="5369052"/>
            <a:chExt cx="1330960" cy="1445260"/>
          </a:xfrm>
        </p:grpSpPr>
        <p:pic>
          <p:nvPicPr>
            <p:cNvPr id="277" name="object 277"/>
            <p:cNvPicPr/>
            <p:nvPr/>
          </p:nvPicPr>
          <p:blipFill>
            <a:blip r:embed="rId239" cstate="print"/>
            <a:stretch>
              <a:fillRect/>
            </a:stretch>
          </p:blipFill>
          <p:spPr>
            <a:xfrm>
              <a:off x="3582923" y="5369052"/>
              <a:ext cx="737615" cy="347472"/>
            </a:xfrm>
            <a:prstGeom prst="rect">
              <a:avLst/>
            </a:prstGeom>
          </p:spPr>
        </p:pic>
        <p:pic>
          <p:nvPicPr>
            <p:cNvPr id="278" name="object 278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5643372"/>
              <a:ext cx="329184" cy="347472"/>
            </a:xfrm>
            <a:prstGeom prst="rect">
              <a:avLst/>
            </a:prstGeom>
          </p:spPr>
        </p:pic>
        <p:pic>
          <p:nvPicPr>
            <p:cNvPr id="279" name="object 279"/>
            <p:cNvPicPr/>
            <p:nvPr/>
          </p:nvPicPr>
          <p:blipFill>
            <a:blip r:embed="rId241" cstate="print"/>
            <a:stretch>
              <a:fillRect/>
            </a:stretch>
          </p:blipFill>
          <p:spPr>
            <a:xfrm>
              <a:off x="3582923" y="5643372"/>
              <a:ext cx="1018031" cy="347472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5917692"/>
              <a:ext cx="320039" cy="347471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243" cstate="print"/>
            <a:stretch>
              <a:fillRect/>
            </a:stretch>
          </p:blipFill>
          <p:spPr>
            <a:xfrm>
              <a:off x="3582923" y="5917692"/>
              <a:ext cx="1018031" cy="347471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242" cstate="print"/>
            <a:stretch>
              <a:fillRect/>
            </a:stretch>
          </p:blipFill>
          <p:spPr>
            <a:xfrm>
              <a:off x="3270503" y="6192012"/>
              <a:ext cx="320039" cy="347472"/>
            </a:xfrm>
            <a:prstGeom prst="rect">
              <a:avLst/>
            </a:prstGeom>
          </p:spPr>
        </p:pic>
        <p:pic>
          <p:nvPicPr>
            <p:cNvPr id="283" name="object 283"/>
            <p:cNvPicPr/>
            <p:nvPr/>
          </p:nvPicPr>
          <p:blipFill>
            <a:blip r:embed="rId244" cstate="print"/>
            <a:stretch>
              <a:fillRect/>
            </a:stretch>
          </p:blipFill>
          <p:spPr>
            <a:xfrm>
              <a:off x="3582923" y="6192012"/>
              <a:ext cx="1018031" cy="347472"/>
            </a:xfrm>
            <a:prstGeom prst="rect">
              <a:avLst/>
            </a:prstGeom>
          </p:spPr>
        </p:pic>
        <p:pic>
          <p:nvPicPr>
            <p:cNvPr id="284" name="object 284"/>
            <p:cNvPicPr/>
            <p:nvPr/>
          </p:nvPicPr>
          <p:blipFill>
            <a:blip r:embed="rId240" cstate="print"/>
            <a:stretch>
              <a:fillRect/>
            </a:stretch>
          </p:blipFill>
          <p:spPr>
            <a:xfrm>
              <a:off x="3270503" y="6466332"/>
              <a:ext cx="329184" cy="347472"/>
            </a:xfrm>
            <a:prstGeom prst="rect">
              <a:avLst/>
            </a:prstGeom>
          </p:spPr>
        </p:pic>
        <p:pic>
          <p:nvPicPr>
            <p:cNvPr id="285" name="object 285"/>
            <p:cNvPicPr/>
            <p:nvPr/>
          </p:nvPicPr>
          <p:blipFill>
            <a:blip r:embed="rId245" cstate="print"/>
            <a:stretch>
              <a:fillRect/>
            </a:stretch>
          </p:blipFill>
          <p:spPr>
            <a:xfrm>
              <a:off x="3582923" y="6466332"/>
              <a:ext cx="1018031" cy="347472"/>
            </a:xfrm>
            <a:prstGeom prst="rect">
              <a:avLst/>
            </a:prstGeom>
          </p:spPr>
        </p:pic>
      </p:grpSp>
      <p:grpSp>
        <p:nvGrpSpPr>
          <p:cNvPr id="286" name="object 286"/>
          <p:cNvGrpSpPr/>
          <p:nvPr/>
        </p:nvGrpSpPr>
        <p:grpSpPr>
          <a:xfrm>
            <a:off x="4712208" y="6466332"/>
            <a:ext cx="751840" cy="347980"/>
            <a:chOff x="4712208" y="6466332"/>
            <a:chExt cx="751840" cy="347980"/>
          </a:xfrm>
        </p:grpSpPr>
        <p:pic>
          <p:nvPicPr>
            <p:cNvPr id="287" name="object 287"/>
            <p:cNvPicPr/>
            <p:nvPr/>
          </p:nvPicPr>
          <p:blipFill>
            <a:blip r:embed="rId234" cstate="print"/>
            <a:stretch>
              <a:fillRect/>
            </a:stretch>
          </p:blipFill>
          <p:spPr>
            <a:xfrm>
              <a:off x="4712208" y="6466332"/>
              <a:ext cx="623315" cy="347472"/>
            </a:xfrm>
            <a:prstGeom prst="rect">
              <a:avLst/>
            </a:prstGeom>
          </p:spPr>
        </p:pic>
        <p:pic>
          <p:nvPicPr>
            <p:cNvPr id="288" name="object 288"/>
            <p:cNvPicPr/>
            <p:nvPr/>
          </p:nvPicPr>
          <p:blipFill>
            <a:blip r:embed="rId235" cstate="print"/>
            <a:stretch>
              <a:fillRect/>
            </a:stretch>
          </p:blipFill>
          <p:spPr>
            <a:xfrm>
              <a:off x="5125212" y="6466332"/>
              <a:ext cx="295656" cy="347472"/>
            </a:xfrm>
            <a:prstGeom prst="rect">
              <a:avLst/>
            </a:prstGeom>
          </p:spPr>
        </p:pic>
        <p:pic>
          <p:nvPicPr>
            <p:cNvPr id="289" name="object 289"/>
            <p:cNvPicPr/>
            <p:nvPr/>
          </p:nvPicPr>
          <p:blipFill>
            <a:blip r:embed="rId236" cstate="print"/>
            <a:stretch>
              <a:fillRect/>
            </a:stretch>
          </p:blipFill>
          <p:spPr>
            <a:xfrm>
              <a:off x="5210556" y="6466332"/>
              <a:ext cx="252984" cy="347472"/>
            </a:xfrm>
            <a:prstGeom prst="rect">
              <a:avLst/>
            </a:prstGeom>
          </p:spPr>
        </p:pic>
      </p:grpSp>
      <p:pic>
        <p:nvPicPr>
          <p:cNvPr id="290" name="object 290"/>
          <p:cNvPicPr/>
          <p:nvPr/>
        </p:nvPicPr>
        <p:blipFill>
          <a:blip r:embed="rId238" cstate="print"/>
          <a:stretch>
            <a:fillRect/>
          </a:stretch>
        </p:blipFill>
        <p:spPr>
          <a:xfrm>
            <a:off x="5718047" y="6466332"/>
            <a:ext cx="469391" cy="347472"/>
          </a:xfrm>
          <a:prstGeom prst="rect">
            <a:avLst/>
          </a:prstGeom>
        </p:spPr>
      </p:pic>
      <p:graphicFrame>
        <p:nvGraphicFramePr>
          <p:cNvPr id="291" name="object 291"/>
          <p:cNvGraphicFramePr>
            <a:graphicFrameLocks noGrp="1"/>
          </p:cNvGraphicFramePr>
          <p:nvPr/>
        </p:nvGraphicFramePr>
        <p:xfrm>
          <a:off x="3262312" y="5362638"/>
          <a:ext cx="3961130" cy="1370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3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Réseau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[AD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3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somme</a:t>
                      </a: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des</a:t>
                      </a:r>
                      <a:r>
                        <a:rPr sz="1200" spc="-1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coûts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28575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10.0.1.0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85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10.0.2.0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10.0.3.0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5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10.0.4.0</a:t>
                      </a:r>
                      <a:r>
                        <a:rPr sz="1200" spc="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/24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[110</a:t>
                      </a:r>
                      <a:r>
                        <a:rPr sz="1200" spc="-5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1200" spc="-1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2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]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25">
                          <a:solidFill>
                            <a:srgbClr val="33CC33"/>
                          </a:solidFill>
                          <a:latin typeface="Arial"/>
                          <a:cs typeface="Arial"/>
                        </a:rPr>
                        <a:t>1+1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2" name="object 292"/>
          <p:cNvSpPr/>
          <p:nvPr/>
        </p:nvSpPr>
        <p:spPr>
          <a:xfrm>
            <a:off x="1619250" y="3500373"/>
            <a:ext cx="288925" cy="360680"/>
          </a:xfrm>
          <a:custGeom>
            <a:avLst/>
            <a:gdLst/>
            <a:ahLst/>
            <a:cxnLst/>
            <a:rect l="l" t="t" r="r" b="b"/>
            <a:pathLst>
              <a:path w="288925" h="360679">
                <a:moveTo>
                  <a:pt x="216662" y="0"/>
                </a:moveTo>
                <a:lnTo>
                  <a:pt x="216662" y="270382"/>
                </a:lnTo>
                <a:lnTo>
                  <a:pt x="288925" y="270382"/>
                </a:lnTo>
                <a:lnTo>
                  <a:pt x="144399" y="360425"/>
                </a:lnTo>
                <a:lnTo>
                  <a:pt x="0" y="270382"/>
                </a:lnTo>
                <a:lnTo>
                  <a:pt x="72262" y="270382"/>
                </a:lnTo>
                <a:lnTo>
                  <a:pt x="72262" y="0"/>
                </a:lnTo>
                <a:lnTo>
                  <a:pt x="144399" y="45085"/>
                </a:lnTo>
                <a:lnTo>
                  <a:pt x="216662" y="0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9</a:t>
            </a:fld>
            <a:endParaRPr spc="-25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042987" y="2852801"/>
            <a:ext cx="0" cy="936625"/>
          </a:xfrm>
          <a:custGeom>
            <a:avLst/>
            <a:gdLst/>
            <a:ahLst/>
            <a:cxnLst/>
            <a:rect l="l" t="t" r="r" b="b"/>
            <a:pathLst>
              <a:path h="936625">
                <a:moveTo>
                  <a:pt x="0" y="0"/>
                </a:moveTo>
                <a:lnTo>
                  <a:pt x="0" y="936625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816607" y="335279"/>
            <a:ext cx="5547360" cy="1231392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57020">
              <a:lnSpc>
                <a:spcPct val="100000"/>
              </a:lnSpc>
              <a:spcBef>
                <a:spcPts val="105"/>
              </a:spcBef>
            </a:pPr>
            <a:r>
              <a:t>Configuration</a:t>
            </a:r>
            <a:r>
              <a:rPr spc="-5"/>
              <a:t> </a:t>
            </a:r>
            <a:r>
              <a:rPr spc="-10"/>
              <a:t>finale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6512" y="1478025"/>
            <a:ext cx="9107805" cy="2903855"/>
            <a:chOff x="36512" y="1478025"/>
            <a:chExt cx="9107805" cy="2903855"/>
          </a:xfrm>
        </p:grpSpPr>
        <p:sp>
          <p:nvSpPr>
            <p:cNvPr id="17" name="object 17"/>
            <p:cNvSpPr/>
            <p:nvPr/>
          </p:nvSpPr>
          <p:spPr>
            <a:xfrm>
              <a:off x="36512" y="2852800"/>
              <a:ext cx="9107805" cy="0"/>
            </a:xfrm>
            <a:custGeom>
              <a:avLst/>
              <a:gdLst/>
              <a:ahLst/>
              <a:cxnLst/>
              <a:rect l="l" t="t" r="r" b="b"/>
              <a:pathLst>
                <a:path w="9107805">
                  <a:moveTo>
                    <a:pt x="0" y="0"/>
                  </a:moveTo>
                  <a:lnTo>
                    <a:pt x="9107487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555875" y="1916175"/>
              <a:ext cx="4970780" cy="1873250"/>
            </a:xfrm>
            <a:custGeom>
              <a:avLst/>
              <a:gdLst/>
              <a:ahLst/>
              <a:cxnLst/>
              <a:rect l="l" t="t" r="r" b="b"/>
              <a:pathLst>
                <a:path w="4970780" h="1873250">
                  <a:moveTo>
                    <a:pt x="1728851" y="936625"/>
                  </a:moveTo>
                  <a:lnTo>
                    <a:pt x="1728851" y="1873250"/>
                  </a:lnTo>
                </a:path>
                <a:path w="4970780" h="1873250">
                  <a:moveTo>
                    <a:pt x="4970526" y="936625"/>
                  </a:moveTo>
                  <a:lnTo>
                    <a:pt x="4970526" y="1873250"/>
                  </a:lnTo>
                </a:path>
                <a:path w="4970780" h="1873250">
                  <a:moveTo>
                    <a:pt x="0" y="0"/>
                  </a:moveTo>
                  <a:lnTo>
                    <a:pt x="0" y="936625"/>
                  </a:lnTo>
                </a:path>
                <a:path w="4970780" h="1873250">
                  <a:moveTo>
                    <a:pt x="3240151" y="0"/>
                  </a:moveTo>
                  <a:lnTo>
                    <a:pt x="3240151" y="936625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38325" y="1793874"/>
              <a:ext cx="1435100" cy="42075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38325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35150" y="1706562"/>
              <a:ext cx="1435227" cy="30003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53" y="962"/>
                  </a:lnTo>
                  <a:lnTo>
                    <a:pt x="581213" y="3790"/>
                  </a:lnTo>
                  <a:lnTo>
                    <a:pt x="516130" y="8396"/>
                  </a:lnTo>
                  <a:lnTo>
                    <a:pt x="453505" y="14692"/>
                  </a:lnTo>
                  <a:lnTo>
                    <a:pt x="393640" y="22590"/>
                  </a:lnTo>
                  <a:lnTo>
                    <a:pt x="336835" y="32002"/>
                  </a:lnTo>
                  <a:lnTo>
                    <a:pt x="283391" y="42840"/>
                  </a:lnTo>
                  <a:lnTo>
                    <a:pt x="233608" y="55016"/>
                  </a:lnTo>
                  <a:lnTo>
                    <a:pt x="187789" y="68443"/>
                  </a:lnTo>
                  <a:lnTo>
                    <a:pt x="146233" y="83032"/>
                  </a:lnTo>
                  <a:lnTo>
                    <a:pt x="109242" y="98695"/>
                  </a:lnTo>
                  <a:lnTo>
                    <a:pt x="50156" y="132893"/>
                  </a:lnTo>
                  <a:lnTo>
                    <a:pt x="12940" y="170333"/>
                  </a:lnTo>
                  <a:lnTo>
                    <a:pt x="0" y="210312"/>
                  </a:lnTo>
                  <a:lnTo>
                    <a:pt x="3285" y="230554"/>
                  </a:lnTo>
                  <a:lnTo>
                    <a:pt x="28664" y="269326"/>
                  </a:lnTo>
                  <a:lnTo>
                    <a:pt x="77116" y="305223"/>
                  </a:lnTo>
                  <a:lnTo>
                    <a:pt x="146233" y="337537"/>
                  </a:lnTo>
                  <a:lnTo>
                    <a:pt x="187789" y="352130"/>
                  </a:lnTo>
                  <a:lnTo>
                    <a:pt x="233608" y="365562"/>
                  </a:lnTo>
                  <a:lnTo>
                    <a:pt x="283391" y="377745"/>
                  </a:lnTo>
                  <a:lnTo>
                    <a:pt x="336835" y="388591"/>
                  </a:lnTo>
                  <a:lnTo>
                    <a:pt x="393640" y="398010"/>
                  </a:lnTo>
                  <a:lnTo>
                    <a:pt x="453505" y="405915"/>
                  </a:lnTo>
                  <a:lnTo>
                    <a:pt x="516130" y="412217"/>
                  </a:lnTo>
                  <a:lnTo>
                    <a:pt x="581213" y="416829"/>
                  </a:lnTo>
                  <a:lnTo>
                    <a:pt x="64845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38325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54225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30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395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5" h="316230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522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5" h="316230">
                  <a:moveTo>
                    <a:pt x="968502" y="285750"/>
                  </a:moveTo>
                  <a:lnTo>
                    <a:pt x="732790" y="202819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5" h="316230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506" y="142621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041525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551" y="195199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70026" y="285877"/>
                  </a:moveTo>
                  <a:lnTo>
                    <a:pt x="734441" y="203200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251" y="315976"/>
                  </a:lnTo>
                  <a:lnTo>
                    <a:pt x="970026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713" y="30607"/>
                  </a:lnTo>
                  <a:lnTo>
                    <a:pt x="516001" y="112903"/>
                  </a:lnTo>
                  <a:lnTo>
                    <a:pt x="620649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38325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271901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78476" y="1793874"/>
              <a:ext cx="1435100" cy="42075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078476" y="1793874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75301" y="1706562"/>
              <a:ext cx="1435100" cy="30003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717550" y="0"/>
                  </a:moveTo>
                  <a:lnTo>
                    <a:pt x="648433" y="962"/>
                  </a:lnTo>
                  <a:lnTo>
                    <a:pt x="581178" y="3790"/>
                  </a:lnTo>
                  <a:lnTo>
                    <a:pt x="516084" y="8396"/>
                  </a:lnTo>
                  <a:lnTo>
                    <a:pt x="453453" y="14692"/>
                  </a:lnTo>
                  <a:lnTo>
                    <a:pt x="393584" y="22590"/>
                  </a:lnTo>
                  <a:lnTo>
                    <a:pt x="336779" y="32002"/>
                  </a:lnTo>
                  <a:lnTo>
                    <a:pt x="283336" y="42840"/>
                  </a:lnTo>
                  <a:lnTo>
                    <a:pt x="233558" y="55016"/>
                  </a:lnTo>
                  <a:lnTo>
                    <a:pt x="187744" y="68443"/>
                  </a:lnTo>
                  <a:lnTo>
                    <a:pt x="146195" y="83032"/>
                  </a:lnTo>
                  <a:lnTo>
                    <a:pt x="109211" y="98695"/>
                  </a:lnTo>
                  <a:lnTo>
                    <a:pt x="50140" y="132893"/>
                  </a:lnTo>
                  <a:lnTo>
                    <a:pt x="12935" y="170333"/>
                  </a:lnTo>
                  <a:lnTo>
                    <a:pt x="0" y="210312"/>
                  </a:lnTo>
                  <a:lnTo>
                    <a:pt x="3284" y="230554"/>
                  </a:lnTo>
                  <a:lnTo>
                    <a:pt x="28654" y="269326"/>
                  </a:lnTo>
                  <a:lnTo>
                    <a:pt x="77093" y="305223"/>
                  </a:lnTo>
                  <a:lnTo>
                    <a:pt x="146195" y="337537"/>
                  </a:lnTo>
                  <a:lnTo>
                    <a:pt x="187744" y="352130"/>
                  </a:lnTo>
                  <a:lnTo>
                    <a:pt x="233558" y="365562"/>
                  </a:lnTo>
                  <a:lnTo>
                    <a:pt x="283336" y="377745"/>
                  </a:lnTo>
                  <a:lnTo>
                    <a:pt x="336779" y="388591"/>
                  </a:lnTo>
                  <a:lnTo>
                    <a:pt x="393584" y="398010"/>
                  </a:lnTo>
                  <a:lnTo>
                    <a:pt x="453453" y="405915"/>
                  </a:lnTo>
                  <a:lnTo>
                    <a:pt x="516084" y="412217"/>
                  </a:lnTo>
                  <a:lnTo>
                    <a:pt x="581178" y="416829"/>
                  </a:lnTo>
                  <a:lnTo>
                    <a:pt x="648433" y="419660"/>
                  </a:lnTo>
                  <a:lnTo>
                    <a:pt x="717550" y="420624"/>
                  </a:lnTo>
                  <a:lnTo>
                    <a:pt x="786646" y="419660"/>
                  </a:lnTo>
                  <a:lnTo>
                    <a:pt x="853886" y="416829"/>
                  </a:lnTo>
                  <a:lnTo>
                    <a:pt x="918969" y="412217"/>
                  </a:lnTo>
                  <a:lnTo>
                    <a:pt x="981594" y="405915"/>
                  </a:lnTo>
                  <a:lnTo>
                    <a:pt x="1041459" y="398010"/>
                  </a:lnTo>
                  <a:lnTo>
                    <a:pt x="1098264" y="388591"/>
                  </a:lnTo>
                  <a:lnTo>
                    <a:pt x="1151708" y="377745"/>
                  </a:lnTo>
                  <a:lnTo>
                    <a:pt x="1201491" y="365562"/>
                  </a:lnTo>
                  <a:lnTo>
                    <a:pt x="1247310" y="352130"/>
                  </a:lnTo>
                  <a:lnTo>
                    <a:pt x="1288866" y="337537"/>
                  </a:lnTo>
                  <a:lnTo>
                    <a:pt x="1325857" y="321872"/>
                  </a:lnTo>
                  <a:lnTo>
                    <a:pt x="1384943" y="287678"/>
                  </a:lnTo>
                  <a:lnTo>
                    <a:pt x="1422159" y="250255"/>
                  </a:lnTo>
                  <a:lnTo>
                    <a:pt x="1435100" y="210312"/>
                  </a:lnTo>
                  <a:lnTo>
                    <a:pt x="1431814" y="190049"/>
                  </a:lnTo>
                  <a:lnTo>
                    <a:pt x="1406435" y="151251"/>
                  </a:lnTo>
                  <a:lnTo>
                    <a:pt x="1357983" y="115345"/>
                  </a:lnTo>
                  <a:lnTo>
                    <a:pt x="1288866" y="83032"/>
                  </a:lnTo>
                  <a:lnTo>
                    <a:pt x="1247310" y="68443"/>
                  </a:lnTo>
                  <a:lnTo>
                    <a:pt x="1201491" y="55016"/>
                  </a:lnTo>
                  <a:lnTo>
                    <a:pt x="1151708" y="42840"/>
                  </a:lnTo>
                  <a:lnTo>
                    <a:pt x="1098264" y="32002"/>
                  </a:lnTo>
                  <a:lnTo>
                    <a:pt x="1041459" y="22590"/>
                  </a:lnTo>
                  <a:lnTo>
                    <a:pt x="981594" y="14692"/>
                  </a:lnTo>
                  <a:lnTo>
                    <a:pt x="918969" y="8396"/>
                  </a:lnTo>
                  <a:lnTo>
                    <a:pt x="853886" y="3790"/>
                  </a:lnTo>
                  <a:lnTo>
                    <a:pt x="786646" y="962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078476" y="148437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5">
                  <a:moveTo>
                    <a:pt x="0" y="210312"/>
                  </a:moveTo>
                  <a:lnTo>
                    <a:pt x="12935" y="170333"/>
                  </a:lnTo>
                  <a:lnTo>
                    <a:pt x="50140" y="132893"/>
                  </a:lnTo>
                  <a:lnTo>
                    <a:pt x="109211" y="98695"/>
                  </a:lnTo>
                  <a:lnTo>
                    <a:pt x="146195" y="83032"/>
                  </a:lnTo>
                  <a:lnTo>
                    <a:pt x="187744" y="68443"/>
                  </a:lnTo>
                  <a:lnTo>
                    <a:pt x="233558" y="55016"/>
                  </a:lnTo>
                  <a:lnTo>
                    <a:pt x="283336" y="42840"/>
                  </a:lnTo>
                  <a:lnTo>
                    <a:pt x="336779" y="32002"/>
                  </a:lnTo>
                  <a:lnTo>
                    <a:pt x="393584" y="22590"/>
                  </a:lnTo>
                  <a:lnTo>
                    <a:pt x="453453" y="14692"/>
                  </a:lnTo>
                  <a:lnTo>
                    <a:pt x="516084" y="8396"/>
                  </a:lnTo>
                  <a:lnTo>
                    <a:pt x="581178" y="3790"/>
                  </a:lnTo>
                  <a:lnTo>
                    <a:pt x="64843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33" y="419660"/>
                  </a:lnTo>
                  <a:lnTo>
                    <a:pt x="581178" y="416829"/>
                  </a:lnTo>
                  <a:lnTo>
                    <a:pt x="516084" y="412217"/>
                  </a:lnTo>
                  <a:lnTo>
                    <a:pt x="453453" y="405915"/>
                  </a:lnTo>
                  <a:lnTo>
                    <a:pt x="393584" y="398010"/>
                  </a:lnTo>
                  <a:lnTo>
                    <a:pt x="336779" y="388591"/>
                  </a:lnTo>
                  <a:lnTo>
                    <a:pt x="283336" y="377745"/>
                  </a:lnTo>
                  <a:lnTo>
                    <a:pt x="233558" y="365562"/>
                  </a:lnTo>
                  <a:lnTo>
                    <a:pt x="187744" y="352130"/>
                  </a:lnTo>
                  <a:lnTo>
                    <a:pt x="146195" y="337537"/>
                  </a:lnTo>
                  <a:lnTo>
                    <a:pt x="109211" y="321872"/>
                  </a:lnTo>
                  <a:lnTo>
                    <a:pt x="50140" y="287678"/>
                  </a:lnTo>
                  <a:lnTo>
                    <a:pt x="12935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294376" y="1541525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30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7975"/>
                  </a:lnTo>
                  <a:lnTo>
                    <a:pt x="366268" y="307975"/>
                  </a:lnTo>
                  <a:lnTo>
                    <a:pt x="235712" y="277876"/>
                  </a:lnTo>
                  <a:lnTo>
                    <a:pt x="471043" y="195453"/>
                  </a:lnTo>
                  <a:close/>
                </a:path>
                <a:path w="986154" h="316230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522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30">
                  <a:moveTo>
                    <a:pt x="968502" y="285750"/>
                  </a:moveTo>
                  <a:lnTo>
                    <a:pt x="732663" y="202819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30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522"/>
                  </a:lnTo>
                  <a:lnTo>
                    <a:pt x="619379" y="142621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281676" y="1523999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30">
                  <a:moveTo>
                    <a:pt x="471424" y="195199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199"/>
                  </a:lnTo>
                  <a:close/>
                </a:path>
                <a:path w="987425" h="316230">
                  <a:moveTo>
                    <a:pt x="498475" y="60071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5001"/>
                  </a:lnTo>
                  <a:lnTo>
                    <a:pt x="437388" y="135001"/>
                  </a:lnTo>
                  <a:lnTo>
                    <a:pt x="498475" y="60071"/>
                  </a:lnTo>
                  <a:close/>
                </a:path>
                <a:path w="987425" h="316230">
                  <a:moveTo>
                    <a:pt x="969899" y="285877"/>
                  </a:moveTo>
                  <a:lnTo>
                    <a:pt x="734314" y="203200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905"/>
                  </a:lnTo>
                  <a:lnTo>
                    <a:pt x="620522" y="225806"/>
                  </a:lnTo>
                  <a:lnTo>
                    <a:pt x="865124" y="315976"/>
                  </a:lnTo>
                  <a:lnTo>
                    <a:pt x="969899" y="285877"/>
                  </a:lnTo>
                  <a:close/>
                </a:path>
                <a:path w="987425" h="316230">
                  <a:moveTo>
                    <a:pt x="987425" y="83185"/>
                  </a:moveTo>
                  <a:lnTo>
                    <a:pt x="925957" y="8001"/>
                  </a:lnTo>
                  <a:lnTo>
                    <a:pt x="629666" y="8001"/>
                  </a:lnTo>
                  <a:lnTo>
                    <a:pt x="751586" y="30607"/>
                  </a:lnTo>
                  <a:lnTo>
                    <a:pt x="515874" y="112903"/>
                  </a:lnTo>
                  <a:lnTo>
                    <a:pt x="620522" y="142875"/>
                  </a:lnTo>
                  <a:lnTo>
                    <a:pt x="873633" y="53213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078476" y="170497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511925" y="1701799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5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8462" y="3954525"/>
              <a:ext cx="1435163" cy="420624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98462" y="3954525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33"/>
                  </a:lnTo>
                  <a:lnTo>
                    <a:pt x="50150" y="132893"/>
                  </a:lnTo>
                  <a:lnTo>
                    <a:pt x="109229" y="98695"/>
                  </a:lnTo>
                  <a:lnTo>
                    <a:pt x="146218" y="83032"/>
                  </a:lnTo>
                  <a:lnTo>
                    <a:pt x="187771" y="68443"/>
                  </a:lnTo>
                  <a:lnTo>
                    <a:pt x="233588" y="55016"/>
                  </a:lnTo>
                  <a:lnTo>
                    <a:pt x="283369" y="42840"/>
                  </a:lnTo>
                  <a:lnTo>
                    <a:pt x="336812" y="32002"/>
                  </a:lnTo>
                  <a:lnTo>
                    <a:pt x="393618" y="22590"/>
                  </a:lnTo>
                  <a:lnTo>
                    <a:pt x="453484" y="14692"/>
                  </a:lnTo>
                  <a:lnTo>
                    <a:pt x="516112" y="8396"/>
                  </a:lnTo>
                  <a:lnTo>
                    <a:pt x="581199" y="3790"/>
                  </a:lnTo>
                  <a:lnTo>
                    <a:pt x="648445" y="962"/>
                  </a:lnTo>
                  <a:lnTo>
                    <a:pt x="717550" y="0"/>
                  </a:lnTo>
                  <a:lnTo>
                    <a:pt x="786657" y="962"/>
                  </a:lnTo>
                  <a:lnTo>
                    <a:pt x="853906" y="3790"/>
                  </a:lnTo>
                  <a:lnTo>
                    <a:pt x="918997" y="8396"/>
                  </a:lnTo>
                  <a:lnTo>
                    <a:pt x="981629" y="14692"/>
                  </a:lnTo>
                  <a:lnTo>
                    <a:pt x="1041500" y="22590"/>
                  </a:lnTo>
                  <a:lnTo>
                    <a:pt x="1098310" y="32002"/>
                  </a:lnTo>
                  <a:lnTo>
                    <a:pt x="1151759" y="42840"/>
                  </a:lnTo>
                  <a:lnTo>
                    <a:pt x="1201545" y="55016"/>
                  </a:lnTo>
                  <a:lnTo>
                    <a:pt x="1247367" y="68443"/>
                  </a:lnTo>
                  <a:lnTo>
                    <a:pt x="1288925" y="83032"/>
                  </a:lnTo>
                  <a:lnTo>
                    <a:pt x="1325918" y="98695"/>
                  </a:lnTo>
                  <a:lnTo>
                    <a:pt x="1385005" y="132893"/>
                  </a:lnTo>
                  <a:lnTo>
                    <a:pt x="1422222" y="170333"/>
                  </a:lnTo>
                  <a:lnTo>
                    <a:pt x="1435163" y="210312"/>
                  </a:lnTo>
                  <a:lnTo>
                    <a:pt x="1431878" y="230554"/>
                  </a:lnTo>
                  <a:lnTo>
                    <a:pt x="1406498" y="269326"/>
                  </a:lnTo>
                  <a:lnTo>
                    <a:pt x="1358045" y="305223"/>
                  </a:lnTo>
                  <a:lnTo>
                    <a:pt x="1288925" y="337537"/>
                  </a:lnTo>
                  <a:lnTo>
                    <a:pt x="1247367" y="352130"/>
                  </a:lnTo>
                  <a:lnTo>
                    <a:pt x="1201545" y="365562"/>
                  </a:lnTo>
                  <a:lnTo>
                    <a:pt x="1151759" y="377745"/>
                  </a:lnTo>
                  <a:lnTo>
                    <a:pt x="1098310" y="388591"/>
                  </a:lnTo>
                  <a:lnTo>
                    <a:pt x="1041500" y="398010"/>
                  </a:lnTo>
                  <a:lnTo>
                    <a:pt x="981629" y="405915"/>
                  </a:lnTo>
                  <a:lnTo>
                    <a:pt x="918997" y="412217"/>
                  </a:lnTo>
                  <a:lnTo>
                    <a:pt x="853906" y="416829"/>
                  </a:lnTo>
                  <a:lnTo>
                    <a:pt x="786657" y="419660"/>
                  </a:lnTo>
                  <a:lnTo>
                    <a:pt x="717550" y="420624"/>
                  </a:lnTo>
                  <a:lnTo>
                    <a:pt x="648445" y="419660"/>
                  </a:lnTo>
                  <a:lnTo>
                    <a:pt x="581199" y="416829"/>
                  </a:lnTo>
                  <a:lnTo>
                    <a:pt x="516112" y="412217"/>
                  </a:lnTo>
                  <a:lnTo>
                    <a:pt x="453484" y="405915"/>
                  </a:lnTo>
                  <a:lnTo>
                    <a:pt x="393618" y="398010"/>
                  </a:lnTo>
                  <a:lnTo>
                    <a:pt x="336812" y="388591"/>
                  </a:lnTo>
                  <a:lnTo>
                    <a:pt x="283369" y="377745"/>
                  </a:lnTo>
                  <a:lnTo>
                    <a:pt x="233588" y="365562"/>
                  </a:lnTo>
                  <a:lnTo>
                    <a:pt x="187771" y="352130"/>
                  </a:lnTo>
                  <a:lnTo>
                    <a:pt x="146218" y="337537"/>
                  </a:lnTo>
                  <a:lnTo>
                    <a:pt x="109229" y="321872"/>
                  </a:lnTo>
                  <a:lnTo>
                    <a:pt x="50150" y="287678"/>
                  </a:lnTo>
                  <a:lnTo>
                    <a:pt x="12938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5287" y="3867086"/>
              <a:ext cx="1435163" cy="30003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717550" y="0"/>
                  </a:moveTo>
                  <a:lnTo>
                    <a:pt x="648445" y="963"/>
                  </a:lnTo>
                  <a:lnTo>
                    <a:pt x="581199" y="3794"/>
                  </a:lnTo>
                  <a:lnTo>
                    <a:pt x="516112" y="8406"/>
                  </a:lnTo>
                  <a:lnTo>
                    <a:pt x="453484" y="14708"/>
                  </a:lnTo>
                  <a:lnTo>
                    <a:pt x="393618" y="22613"/>
                  </a:lnTo>
                  <a:lnTo>
                    <a:pt x="336812" y="32032"/>
                  </a:lnTo>
                  <a:lnTo>
                    <a:pt x="283369" y="42878"/>
                  </a:lnTo>
                  <a:lnTo>
                    <a:pt x="233588" y="55061"/>
                  </a:lnTo>
                  <a:lnTo>
                    <a:pt x="187771" y="68493"/>
                  </a:lnTo>
                  <a:lnTo>
                    <a:pt x="146218" y="83086"/>
                  </a:lnTo>
                  <a:lnTo>
                    <a:pt x="109229" y="98751"/>
                  </a:lnTo>
                  <a:lnTo>
                    <a:pt x="50150" y="132945"/>
                  </a:lnTo>
                  <a:lnTo>
                    <a:pt x="12938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60" y="269382"/>
                  </a:lnTo>
                  <a:lnTo>
                    <a:pt x="77107" y="305305"/>
                  </a:lnTo>
                  <a:lnTo>
                    <a:pt x="146218" y="337638"/>
                  </a:lnTo>
                  <a:lnTo>
                    <a:pt x="187771" y="352238"/>
                  </a:lnTo>
                  <a:lnTo>
                    <a:pt x="233588" y="365676"/>
                  </a:lnTo>
                  <a:lnTo>
                    <a:pt x="283369" y="377863"/>
                  </a:lnTo>
                  <a:lnTo>
                    <a:pt x="336812" y="388712"/>
                  </a:lnTo>
                  <a:lnTo>
                    <a:pt x="393618" y="398134"/>
                  </a:lnTo>
                  <a:lnTo>
                    <a:pt x="453484" y="406041"/>
                  </a:lnTo>
                  <a:lnTo>
                    <a:pt x="516112" y="412344"/>
                  </a:lnTo>
                  <a:lnTo>
                    <a:pt x="581199" y="416955"/>
                  </a:lnTo>
                  <a:lnTo>
                    <a:pt x="648445" y="419787"/>
                  </a:lnTo>
                  <a:lnTo>
                    <a:pt x="717550" y="420750"/>
                  </a:lnTo>
                  <a:lnTo>
                    <a:pt x="786657" y="419787"/>
                  </a:lnTo>
                  <a:lnTo>
                    <a:pt x="853906" y="416955"/>
                  </a:lnTo>
                  <a:lnTo>
                    <a:pt x="918997" y="412344"/>
                  </a:lnTo>
                  <a:lnTo>
                    <a:pt x="981629" y="406041"/>
                  </a:lnTo>
                  <a:lnTo>
                    <a:pt x="1041500" y="398134"/>
                  </a:lnTo>
                  <a:lnTo>
                    <a:pt x="1098310" y="388712"/>
                  </a:lnTo>
                  <a:lnTo>
                    <a:pt x="1151759" y="377863"/>
                  </a:lnTo>
                  <a:lnTo>
                    <a:pt x="1201545" y="365676"/>
                  </a:lnTo>
                  <a:lnTo>
                    <a:pt x="1247367" y="352238"/>
                  </a:lnTo>
                  <a:lnTo>
                    <a:pt x="1288925" y="337638"/>
                  </a:lnTo>
                  <a:lnTo>
                    <a:pt x="1325918" y="321964"/>
                  </a:lnTo>
                  <a:lnTo>
                    <a:pt x="1385005" y="287748"/>
                  </a:lnTo>
                  <a:lnTo>
                    <a:pt x="1422222" y="250295"/>
                  </a:lnTo>
                  <a:lnTo>
                    <a:pt x="1435163" y="210312"/>
                  </a:lnTo>
                  <a:lnTo>
                    <a:pt x="1431878" y="190069"/>
                  </a:lnTo>
                  <a:lnTo>
                    <a:pt x="1406498" y="151297"/>
                  </a:lnTo>
                  <a:lnTo>
                    <a:pt x="1358045" y="115400"/>
                  </a:lnTo>
                  <a:lnTo>
                    <a:pt x="1288925" y="83086"/>
                  </a:lnTo>
                  <a:lnTo>
                    <a:pt x="1247367" y="68493"/>
                  </a:lnTo>
                  <a:lnTo>
                    <a:pt x="1201545" y="55061"/>
                  </a:lnTo>
                  <a:lnTo>
                    <a:pt x="1151759" y="42878"/>
                  </a:lnTo>
                  <a:lnTo>
                    <a:pt x="1098310" y="32032"/>
                  </a:lnTo>
                  <a:lnTo>
                    <a:pt x="1041500" y="22613"/>
                  </a:lnTo>
                  <a:lnTo>
                    <a:pt x="981629" y="14708"/>
                  </a:lnTo>
                  <a:lnTo>
                    <a:pt x="918997" y="8406"/>
                  </a:lnTo>
                  <a:lnTo>
                    <a:pt x="853906" y="3794"/>
                  </a:lnTo>
                  <a:lnTo>
                    <a:pt x="786657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98462" y="3644899"/>
              <a:ext cx="1435735" cy="421005"/>
            </a:xfrm>
            <a:custGeom>
              <a:avLst/>
              <a:gdLst/>
              <a:ahLst/>
              <a:cxnLst/>
              <a:rect l="l" t="t" r="r" b="b"/>
              <a:pathLst>
                <a:path w="1435735" h="421004">
                  <a:moveTo>
                    <a:pt x="0" y="210312"/>
                  </a:moveTo>
                  <a:lnTo>
                    <a:pt x="12938" y="170368"/>
                  </a:lnTo>
                  <a:lnTo>
                    <a:pt x="50150" y="132945"/>
                  </a:lnTo>
                  <a:lnTo>
                    <a:pt x="109229" y="98751"/>
                  </a:lnTo>
                  <a:lnTo>
                    <a:pt x="146218" y="83086"/>
                  </a:lnTo>
                  <a:lnTo>
                    <a:pt x="187771" y="68493"/>
                  </a:lnTo>
                  <a:lnTo>
                    <a:pt x="233588" y="55061"/>
                  </a:lnTo>
                  <a:lnTo>
                    <a:pt x="283369" y="42878"/>
                  </a:lnTo>
                  <a:lnTo>
                    <a:pt x="336812" y="32032"/>
                  </a:lnTo>
                  <a:lnTo>
                    <a:pt x="393618" y="22613"/>
                  </a:lnTo>
                  <a:lnTo>
                    <a:pt x="453484" y="14708"/>
                  </a:lnTo>
                  <a:lnTo>
                    <a:pt x="516112" y="8406"/>
                  </a:lnTo>
                  <a:lnTo>
                    <a:pt x="581199" y="3794"/>
                  </a:lnTo>
                  <a:lnTo>
                    <a:pt x="648445" y="963"/>
                  </a:lnTo>
                  <a:lnTo>
                    <a:pt x="717550" y="0"/>
                  </a:lnTo>
                  <a:lnTo>
                    <a:pt x="786657" y="963"/>
                  </a:lnTo>
                  <a:lnTo>
                    <a:pt x="853906" y="3794"/>
                  </a:lnTo>
                  <a:lnTo>
                    <a:pt x="918997" y="8406"/>
                  </a:lnTo>
                  <a:lnTo>
                    <a:pt x="981629" y="14708"/>
                  </a:lnTo>
                  <a:lnTo>
                    <a:pt x="1041500" y="22613"/>
                  </a:lnTo>
                  <a:lnTo>
                    <a:pt x="1098310" y="32032"/>
                  </a:lnTo>
                  <a:lnTo>
                    <a:pt x="1151759" y="42878"/>
                  </a:lnTo>
                  <a:lnTo>
                    <a:pt x="1201545" y="55061"/>
                  </a:lnTo>
                  <a:lnTo>
                    <a:pt x="1247367" y="68493"/>
                  </a:lnTo>
                  <a:lnTo>
                    <a:pt x="1288925" y="83086"/>
                  </a:lnTo>
                  <a:lnTo>
                    <a:pt x="1325918" y="98751"/>
                  </a:lnTo>
                  <a:lnTo>
                    <a:pt x="1385005" y="132945"/>
                  </a:lnTo>
                  <a:lnTo>
                    <a:pt x="1422222" y="170368"/>
                  </a:lnTo>
                  <a:lnTo>
                    <a:pt x="1435163" y="210312"/>
                  </a:lnTo>
                  <a:lnTo>
                    <a:pt x="1431878" y="230575"/>
                  </a:lnTo>
                  <a:lnTo>
                    <a:pt x="1406498" y="269382"/>
                  </a:lnTo>
                  <a:lnTo>
                    <a:pt x="1358045" y="305305"/>
                  </a:lnTo>
                  <a:lnTo>
                    <a:pt x="1288925" y="337638"/>
                  </a:lnTo>
                  <a:lnTo>
                    <a:pt x="1247367" y="352238"/>
                  </a:lnTo>
                  <a:lnTo>
                    <a:pt x="1201545" y="365676"/>
                  </a:lnTo>
                  <a:lnTo>
                    <a:pt x="1151759" y="377863"/>
                  </a:lnTo>
                  <a:lnTo>
                    <a:pt x="1098310" y="388712"/>
                  </a:lnTo>
                  <a:lnTo>
                    <a:pt x="1041500" y="398134"/>
                  </a:lnTo>
                  <a:lnTo>
                    <a:pt x="981629" y="406041"/>
                  </a:lnTo>
                  <a:lnTo>
                    <a:pt x="918997" y="412344"/>
                  </a:lnTo>
                  <a:lnTo>
                    <a:pt x="853906" y="416955"/>
                  </a:lnTo>
                  <a:lnTo>
                    <a:pt x="786657" y="419787"/>
                  </a:lnTo>
                  <a:lnTo>
                    <a:pt x="717550" y="420750"/>
                  </a:lnTo>
                  <a:lnTo>
                    <a:pt x="648445" y="419787"/>
                  </a:lnTo>
                  <a:lnTo>
                    <a:pt x="581199" y="416955"/>
                  </a:lnTo>
                  <a:lnTo>
                    <a:pt x="516112" y="412344"/>
                  </a:lnTo>
                  <a:lnTo>
                    <a:pt x="453484" y="406041"/>
                  </a:lnTo>
                  <a:lnTo>
                    <a:pt x="393618" y="398134"/>
                  </a:lnTo>
                  <a:lnTo>
                    <a:pt x="336812" y="388712"/>
                  </a:lnTo>
                  <a:lnTo>
                    <a:pt x="283369" y="377863"/>
                  </a:lnTo>
                  <a:lnTo>
                    <a:pt x="233588" y="365676"/>
                  </a:lnTo>
                  <a:lnTo>
                    <a:pt x="187771" y="352238"/>
                  </a:lnTo>
                  <a:lnTo>
                    <a:pt x="146218" y="337638"/>
                  </a:lnTo>
                  <a:lnTo>
                    <a:pt x="109229" y="321964"/>
                  </a:lnTo>
                  <a:lnTo>
                    <a:pt x="50150" y="287748"/>
                  </a:lnTo>
                  <a:lnTo>
                    <a:pt x="12938" y="25029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14362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5" h="316229">
                  <a:moveTo>
                    <a:pt x="471081" y="195453"/>
                  </a:moveTo>
                  <a:lnTo>
                    <a:pt x="366395" y="165354"/>
                  </a:lnTo>
                  <a:lnTo>
                    <a:pt x="122402" y="255651"/>
                  </a:lnTo>
                  <a:lnTo>
                    <a:pt x="0" y="225552"/>
                  </a:lnTo>
                  <a:lnTo>
                    <a:pt x="60998" y="308102"/>
                  </a:lnTo>
                  <a:lnTo>
                    <a:pt x="366395" y="308102"/>
                  </a:lnTo>
                  <a:lnTo>
                    <a:pt x="235750" y="278003"/>
                  </a:lnTo>
                  <a:lnTo>
                    <a:pt x="471081" y="195453"/>
                  </a:lnTo>
                  <a:close/>
                </a:path>
                <a:path w="986155" h="316229">
                  <a:moveTo>
                    <a:pt x="497459" y="60198"/>
                  </a:moveTo>
                  <a:lnTo>
                    <a:pt x="384111" y="82423"/>
                  </a:lnTo>
                  <a:lnTo>
                    <a:pt x="131064" y="0"/>
                  </a:lnTo>
                  <a:lnTo>
                    <a:pt x="26377" y="30099"/>
                  </a:lnTo>
                  <a:lnTo>
                    <a:pt x="261708" y="112649"/>
                  </a:lnTo>
                  <a:lnTo>
                    <a:pt x="139712" y="135255"/>
                  </a:lnTo>
                  <a:lnTo>
                    <a:pt x="436460" y="135255"/>
                  </a:lnTo>
                  <a:lnTo>
                    <a:pt x="497459" y="60198"/>
                  </a:lnTo>
                  <a:close/>
                </a:path>
                <a:path w="986155" h="316229">
                  <a:moveTo>
                    <a:pt x="968565" y="285750"/>
                  </a:moveTo>
                  <a:lnTo>
                    <a:pt x="732726" y="202946"/>
                  </a:lnTo>
                  <a:lnTo>
                    <a:pt x="863790" y="180213"/>
                  </a:lnTo>
                  <a:lnTo>
                    <a:pt x="558444" y="180213"/>
                  </a:lnTo>
                  <a:lnTo>
                    <a:pt x="497459" y="255651"/>
                  </a:lnTo>
                  <a:lnTo>
                    <a:pt x="619442" y="225552"/>
                  </a:lnTo>
                  <a:lnTo>
                    <a:pt x="863790" y="315849"/>
                  </a:lnTo>
                  <a:lnTo>
                    <a:pt x="968565" y="285750"/>
                  </a:lnTo>
                  <a:close/>
                </a:path>
                <a:path w="986155" h="316229">
                  <a:moveTo>
                    <a:pt x="985837" y="82423"/>
                  </a:moveTo>
                  <a:lnTo>
                    <a:pt x="924877" y="7366"/>
                  </a:lnTo>
                  <a:lnTo>
                    <a:pt x="628103" y="7366"/>
                  </a:lnTo>
                  <a:lnTo>
                    <a:pt x="750506" y="30099"/>
                  </a:lnTo>
                  <a:lnTo>
                    <a:pt x="514756" y="112649"/>
                  </a:lnTo>
                  <a:lnTo>
                    <a:pt x="619442" y="142748"/>
                  </a:lnTo>
                  <a:lnTo>
                    <a:pt x="872553" y="52324"/>
                  </a:lnTo>
                  <a:lnTo>
                    <a:pt x="985837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1662" y="3684650"/>
              <a:ext cx="988060" cy="316230"/>
            </a:xfrm>
            <a:custGeom>
              <a:avLst/>
              <a:gdLst/>
              <a:ahLst/>
              <a:cxnLst/>
              <a:rect l="l" t="t" r="r" b="b"/>
              <a:pathLst>
                <a:path w="988060" h="316229">
                  <a:moveTo>
                    <a:pt x="471487" y="195072"/>
                  </a:moveTo>
                  <a:lnTo>
                    <a:pt x="366801" y="165100"/>
                  </a:lnTo>
                  <a:lnTo>
                    <a:pt x="122402" y="255270"/>
                  </a:lnTo>
                  <a:lnTo>
                    <a:pt x="0" y="225171"/>
                  </a:lnTo>
                  <a:lnTo>
                    <a:pt x="61404" y="307975"/>
                  </a:lnTo>
                  <a:lnTo>
                    <a:pt x="366801" y="307975"/>
                  </a:lnTo>
                  <a:lnTo>
                    <a:pt x="235750" y="277876"/>
                  </a:lnTo>
                  <a:lnTo>
                    <a:pt x="471487" y="195072"/>
                  </a:lnTo>
                  <a:close/>
                </a:path>
                <a:path w="988060" h="316229">
                  <a:moveTo>
                    <a:pt x="498475" y="59944"/>
                  </a:moveTo>
                  <a:lnTo>
                    <a:pt x="385038" y="82677"/>
                  </a:lnTo>
                  <a:lnTo>
                    <a:pt x="131762" y="0"/>
                  </a:lnTo>
                  <a:lnTo>
                    <a:pt x="26987" y="29972"/>
                  </a:lnTo>
                  <a:lnTo>
                    <a:pt x="262940" y="112268"/>
                  </a:lnTo>
                  <a:lnTo>
                    <a:pt x="140423" y="134874"/>
                  </a:lnTo>
                  <a:lnTo>
                    <a:pt x="437426" y="134874"/>
                  </a:lnTo>
                  <a:lnTo>
                    <a:pt x="498475" y="59944"/>
                  </a:lnTo>
                  <a:close/>
                </a:path>
                <a:path w="988060" h="316229">
                  <a:moveTo>
                    <a:pt x="969962" y="285877"/>
                  </a:moveTo>
                  <a:lnTo>
                    <a:pt x="734377" y="203073"/>
                  </a:lnTo>
                  <a:lnTo>
                    <a:pt x="865187" y="180975"/>
                  </a:lnTo>
                  <a:lnTo>
                    <a:pt x="559523" y="180975"/>
                  </a:lnTo>
                  <a:lnTo>
                    <a:pt x="498475" y="255778"/>
                  </a:lnTo>
                  <a:lnTo>
                    <a:pt x="620572" y="225806"/>
                  </a:lnTo>
                  <a:lnTo>
                    <a:pt x="865187" y="315849"/>
                  </a:lnTo>
                  <a:lnTo>
                    <a:pt x="969962" y="285877"/>
                  </a:lnTo>
                  <a:close/>
                </a:path>
                <a:path w="988060" h="316229">
                  <a:moveTo>
                    <a:pt x="987488" y="83185"/>
                  </a:moveTo>
                  <a:lnTo>
                    <a:pt x="926020" y="7874"/>
                  </a:lnTo>
                  <a:lnTo>
                    <a:pt x="629691" y="7874"/>
                  </a:lnTo>
                  <a:lnTo>
                    <a:pt x="751649" y="30480"/>
                  </a:lnTo>
                  <a:lnTo>
                    <a:pt x="515937" y="112776"/>
                  </a:lnTo>
                  <a:lnTo>
                    <a:pt x="620623" y="142875"/>
                  </a:lnTo>
                  <a:lnTo>
                    <a:pt x="873696" y="53086"/>
                  </a:lnTo>
                  <a:lnTo>
                    <a:pt x="987488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98462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83197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65525" y="3954525"/>
              <a:ext cx="1435100" cy="42062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565525" y="3954525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33"/>
                  </a:lnTo>
                  <a:lnTo>
                    <a:pt x="50156" y="132893"/>
                  </a:lnTo>
                  <a:lnTo>
                    <a:pt x="109242" y="98695"/>
                  </a:lnTo>
                  <a:lnTo>
                    <a:pt x="146233" y="83032"/>
                  </a:lnTo>
                  <a:lnTo>
                    <a:pt x="187789" y="68443"/>
                  </a:lnTo>
                  <a:lnTo>
                    <a:pt x="233608" y="55016"/>
                  </a:lnTo>
                  <a:lnTo>
                    <a:pt x="283391" y="42840"/>
                  </a:lnTo>
                  <a:lnTo>
                    <a:pt x="336835" y="32002"/>
                  </a:lnTo>
                  <a:lnTo>
                    <a:pt x="393640" y="22590"/>
                  </a:lnTo>
                  <a:lnTo>
                    <a:pt x="453505" y="14692"/>
                  </a:lnTo>
                  <a:lnTo>
                    <a:pt x="516130" y="8396"/>
                  </a:lnTo>
                  <a:lnTo>
                    <a:pt x="581213" y="3790"/>
                  </a:lnTo>
                  <a:lnTo>
                    <a:pt x="648453" y="962"/>
                  </a:lnTo>
                  <a:lnTo>
                    <a:pt x="717550" y="0"/>
                  </a:lnTo>
                  <a:lnTo>
                    <a:pt x="786646" y="962"/>
                  </a:lnTo>
                  <a:lnTo>
                    <a:pt x="853886" y="3790"/>
                  </a:lnTo>
                  <a:lnTo>
                    <a:pt x="918969" y="8396"/>
                  </a:lnTo>
                  <a:lnTo>
                    <a:pt x="981594" y="14692"/>
                  </a:lnTo>
                  <a:lnTo>
                    <a:pt x="1041459" y="22590"/>
                  </a:lnTo>
                  <a:lnTo>
                    <a:pt x="1098264" y="32002"/>
                  </a:lnTo>
                  <a:lnTo>
                    <a:pt x="1151708" y="42840"/>
                  </a:lnTo>
                  <a:lnTo>
                    <a:pt x="1201491" y="55016"/>
                  </a:lnTo>
                  <a:lnTo>
                    <a:pt x="1247310" y="68443"/>
                  </a:lnTo>
                  <a:lnTo>
                    <a:pt x="1288866" y="83032"/>
                  </a:lnTo>
                  <a:lnTo>
                    <a:pt x="1325857" y="98695"/>
                  </a:lnTo>
                  <a:lnTo>
                    <a:pt x="1384943" y="132893"/>
                  </a:lnTo>
                  <a:lnTo>
                    <a:pt x="1422159" y="170333"/>
                  </a:lnTo>
                  <a:lnTo>
                    <a:pt x="1435100" y="210312"/>
                  </a:lnTo>
                  <a:lnTo>
                    <a:pt x="1431814" y="230554"/>
                  </a:lnTo>
                  <a:lnTo>
                    <a:pt x="1406435" y="269326"/>
                  </a:lnTo>
                  <a:lnTo>
                    <a:pt x="1357983" y="305223"/>
                  </a:lnTo>
                  <a:lnTo>
                    <a:pt x="1288866" y="337537"/>
                  </a:lnTo>
                  <a:lnTo>
                    <a:pt x="1247310" y="352130"/>
                  </a:lnTo>
                  <a:lnTo>
                    <a:pt x="1201491" y="365562"/>
                  </a:lnTo>
                  <a:lnTo>
                    <a:pt x="1151708" y="377745"/>
                  </a:lnTo>
                  <a:lnTo>
                    <a:pt x="1098264" y="388591"/>
                  </a:lnTo>
                  <a:lnTo>
                    <a:pt x="1041459" y="398010"/>
                  </a:lnTo>
                  <a:lnTo>
                    <a:pt x="981594" y="405915"/>
                  </a:lnTo>
                  <a:lnTo>
                    <a:pt x="918969" y="412217"/>
                  </a:lnTo>
                  <a:lnTo>
                    <a:pt x="853886" y="416829"/>
                  </a:lnTo>
                  <a:lnTo>
                    <a:pt x="786646" y="419660"/>
                  </a:lnTo>
                  <a:lnTo>
                    <a:pt x="717550" y="420624"/>
                  </a:lnTo>
                  <a:lnTo>
                    <a:pt x="648453" y="419660"/>
                  </a:lnTo>
                  <a:lnTo>
                    <a:pt x="581213" y="416829"/>
                  </a:lnTo>
                  <a:lnTo>
                    <a:pt x="516130" y="412217"/>
                  </a:lnTo>
                  <a:lnTo>
                    <a:pt x="453505" y="405915"/>
                  </a:lnTo>
                  <a:lnTo>
                    <a:pt x="393640" y="398010"/>
                  </a:lnTo>
                  <a:lnTo>
                    <a:pt x="336835" y="388591"/>
                  </a:lnTo>
                  <a:lnTo>
                    <a:pt x="283391" y="377745"/>
                  </a:lnTo>
                  <a:lnTo>
                    <a:pt x="233608" y="365562"/>
                  </a:lnTo>
                  <a:lnTo>
                    <a:pt x="187789" y="352130"/>
                  </a:lnTo>
                  <a:lnTo>
                    <a:pt x="146233" y="337537"/>
                  </a:lnTo>
                  <a:lnTo>
                    <a:pt x="109242" y="321872"/>
                  </a:lnTo>
                  <a:lnTo>
                    <a:pt x="50156" y="287678"/>
                  </a:lnTo>
                  <a:lnTo>
                    <a:pt x="12940" y="250255"/>
                  </a:lnTo>
                  <a:lnTo>
                    <a:pt x="0" y="210312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62350" y="3867086"/>
              <a:ext cx="1435227" cy="300037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53" y="963"/>
                  </a:lnTo>
                  <a:lnTo>
                    <a:pt x="581213" y="3794"/>
                  </a:lnTo>
                  <a:lnTo>
                    <a:pt x="516130" y="8406"/>
                  </a:lnTo>
                  <a:lnTo>
                    <a:pt x="453505" y="14708"/>
                  </a:lnTo>
                  <a:lnTo>
                    <a:pt x="393640" y="22613"/>
                  </a:lnTo>
                  <a:lnTo>
                    <a:pt x="336835" y="32032"/>
                  </a:lnTo>
                  <a:lnTo>
                    <a:pt x="283391" y="42878"/>
                  </a:lnTo>
                  <a:lnTo>
                    <a:pt x="233608" y="55061"/>
                  </a:lnTo>
                  <a:lnTo>
                    <a:pt x="187789" y="68493"/>
                  </a:lnTo>
                  <a:lnTo>
                    <a:pt x="146233" y="83086"/>
                  </a:lnTo>
                  <a:lnTo>
                    <a:pt x="109242" y="98751"/>
                  </a:lnTo>
                  <a:lnTo>
                    <a:pt x="50156" y="132945"/>
                  </a:lnTo>
                  <a:lnTo>
                    <a:pt x="12940" y="170368"/>
                  </a:lnTo>
                  <a:lnTo>
                    <a:pt x="0" y="210312"/>
                  </a:lnTo>
                  <a:lnTo>
                    <a:pt x="3285" y="230575"/>
                  </a:lnTo>
                  <a:lnTo>
                    <a:pt x="28664" y="269382"/>
                  </a:lnTo>
                  <a:lnTo>
                    <a:pt x="77116" y="305305"/>
                  </a:lnTo>
                  <a:lnTo>
                    <a:pt x="146233" y="337638"/>
                  </a:lnTo>
                  <a:lnTo>
                    <a:pt x="187789" y="352238"/>
                  </a:lnTo>
                  <a:lnTo>
                    <a:pt x="233608" y="365676"/>
                  </a:lnTo>
                  <a:lnTo>
                    <a:pt x="283391" y="377863"/>
                  </a:lnTo>
                  <a:lnTo>
                    <a:pt x="336835" y="388712"/>
                  </a:lnTo>
                  <a:lnTo>
                    <a:pt x="393640" y="398134"/>
                  </a:lnTo>
                  <a:lnTo>
                    <a:pt x="453505" y="406041"/>
                  </a:lnTo>
                  <a:lnTo>
                    <a:pt x="516130" y="412344"/>
                  </a:lnTo>
                  <a:lnTo>
                    <a:pt x="581213" y="416955"/>
                  </a:lnTo>
                  <a:lnTo>
                    <a:pt x="64845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565525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40" y="170368"/>
                  </a:lnTo>
                  <a:lnTo>
                    <a:pt x="50156" y="132945"/>
                  </a:lnTo>
                  <a:lnTo>
                    <a:pt x="109242" y="98751"/>
                  </a:lnTo>
                  <a:lnTo>
                    <a:pt x="146233" y="83086"/>
                  </a:lnTo>
                  <a:lnTo>
                    <a:pt x="187789" y="68493"/>
                  </a:lnTo>
                  <a:lnTo>
                    <a:pt x="233608" y="55061"/>
                  </a:lnTo>
                  <a:lnTo>
                    <a:pt x="283391" y="42878"/>
                  </a:lnTo>
                  <a:lnTo>
                    <a:pt x="336835" y="32032"/>
                  </a:lnTo>
                  <a:lnTo>
                    <a:pt x="393640" y="22613"/>
                  </a:lnTo>
                  <a:lnTo>
                    <a:pt x="453505" y="14708"/>
                  </a:lnTo>
                  <a:lnTo>
                    <a:pt x="516130" y="8406"/>
                  </a:lnTo>
                  <a:lnTo>
                    <a:pt x="581213" y="3794"/>
                  </a:lnTo>
                  <a:lnTo>
                    <a:pt x="64845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53" y="419787"/>
                  </a:lnTo>
                  <a:lnTo>
                    <a:pt x="581213" y="416955"/>
                  </a:lnTo>
                  <a:lnTo>
                    <a:pt x="516130" y="412344"/>
                  </a:lnTo>
                  <a:lnTo>
                    <a:pt x="453505" y="406041"/>
                  </a:lnTo>
                  <a:lnTo>
                    <a:pt x="393640" y="398134"/>
                  </a:lnTo>
                  <a:lnTo>
                    <a:pt x="336835" y="388712"/>
                  </a:lnTo>
                  <a:lnTo>
                    <a:pt x="283391" y="377863"/>
                  </a:lnTo>
                  <a:lnTo>
                    <a:pt x="233608" y="365676"/>
                  </a:lnTo>
                  <a:lnTo>
                    <a:pt x="187789" y="352238"/>
                  </a:lnTo>
                  <a:lnTo>
                    <a:pt x="146233" y="337638"/>
                  </a:lnTo>
                  <a:lnTo>
                    <a:pt x="109242" y="321964"/>
                  </a:lnTo>
                  <a:lnTo>
                    <a:pt x="50156" y="287748"/>
                  </a:lnTo>
                  <a:lnTo>
                    <a:pt x="12940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781425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395" y="165354"/>
                  </a:lnTo>
                  <a:lnTo>
                    <a:pt x="122428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395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459" y="60198"/>
                  </a:moveTo>
                  <a:lnTo>
                    <a:pt x="384175" y="82423"/>
                  </a:lnTo>
                  <a:lnTo>
                    <a:pt x="131064" y="0"/>
                  </a:lnTo>
                  <a:lnTo>
                    <a:pt x="26416" y="30099"/>
                  </a:lnTo>
                  <a:lnTo>
                    <a:pt x="261747" y="112649"/>
                  </a:lnTo>
                  <a:lnTo>
                    <a:pt x="139700" y="135255"/>
                  </a:lnTo>
                  <a:lnTo>
                    <a:pt x="436499" y="135255"/>
                  </a:lnTo>
                  <a:lnTo>
                    <a:pt x="497459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790" y="202946"/>
                  </a:lnTo>
                  <a:lnTo>
                    <a:pt x="863854" y="180213"/>
                  </a:lnTo>
                  <a:lnTo>
                    <a:pt x="558419" y="180213"/>
                  </a:lnTo>
                  <a:lnTo>
                    <a:pt x="497459" y="255651"/>
                  </a:lnTo>
                  <a:lnTo>
                    <a:pt x="619506" y="225552"/>
                  </a:lnTo>
                  <a:lnTo>
                    <a:pt x="863854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901" y="82423"/>
                  </a:moveTo>
                  <a:lnTo>
                    <a:pt x="924814" y="7366"/>
                  </a:lnTo>
                  <a:lnTo>
                    <a:pt x="628142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506" y="142748"/>
                  </a:lnTo>
                  <a:lnTo>
                    <a:pt x="872490" y="52324"/>
                  </a:lnTo>
                  <a:lnTo>
                    <a:pt x="985901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284726" y="3692524"/>
              <a:ext cx="471805" cy="135255"/>
            </a:xfrm>
            <a:custGeom>
              <a:avLst/>
              <a:gdLst/>
              <a:ahLst/>
              <a:cxnLst/>
              <a:rect l="l" t="t" r="r" b="b"/>
              <a:pathLst>
                <a:path w="471804" h="135254">
                  <a:moveTo>
                    <a:pt x="409956" y="0"/>
                  </a:moveTo>
                  <a:lnTo>
                    <a:pt x="113664" y="0"/>
                  </a:lnTo>
                  <a:lnTo>
                    <a:pt x="235712" y="22606"/>
                  </a:lnTo>
                  <a:lnTo>
                    <a:pt x="0" y="104901"/>
                  </a:lnTo>
                  <a:lnTo>
                    <a:pt x="104648" y="135000"/>
                  </a:lnTo>
                  <a:lnTo>
                    <a:pt x="357632" y="45212"/>
                  </a:lnTo>
                  <a:lnTo>
                    <a:pt x="471424" y="75311"/>
                  </a:lnTo>
                  <a:lnTo>
                    <a:pt x="4099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05676" y="3949699"/>
              <a:ext cx="1435100" cy="425450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768725" y="3684650"/>
              <a:ext cx="970280" cy="316230"/>
            </a:xfrm>
            <a:custGeom>
              <a:avLst/>
              <a:gdLst/>
              <a:ahLst/>
              <a:cxnLst/>
              <a:rect l="l" t="t" r="r" b="b"/>
              <a:pathLst>
                <a:path w="970279" h="316229">
                  <a:moveTo>
                    <a:pt x="471551" y="195072"/>
                  </a:moveTo>
                  <a:lnTo>
                    <a:pt x="366776" y="165100"/>
                  </a:lnTo>
                  <a:lnTo>
                    <a:pt x="122428" y="255270"/>
                  </a:lnTo>
                  <a:lnTo>
                    <a:pt x="0" y="225171"/>
                  </a:lnTo>
                  <a:lnTo>
                    <a:pt x="61468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551" y="195072"/>
                  </a:lnTo>
                  <a:close/>
                </a:path>
                <a:path w="970279" h="316229">
                  <a:moveTo>
                    <a:pt x="498475" y="59944"/>
                  </a:moveTo>
                  <a:lnTo>
                    <a:pt x="385064" y="82677"/>
                  </a:lnTo>
                  <a:lnTo>
                    <a:pt x="131826" y="0"/>
                  </a:lnTo>
                  <a:lnTo>
                    <a:pt x="27051" y="29972"/>
                  </a:lnTo>
                  <a:lnTo>
                    <a:pt x="262890" y="112268"/>
                  </a:lnTo>
                  <a:lnTo>
                    <a:pt x="140462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70279" h="316229">
                  <a:moveTo>
                    <a:pt x="970026" y="285877"/>
                  </a:moveTo>
                  <a:lnTo>
                    <a:pt x="734441" y="203073"/>
                  </a:lnTo>
                  <a:lnTo>
                    <a:pt x="865251" y="180975"/>
                  </a:lnTo>
                  <a:lnTo>
                    <a:pt x="559562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251" y="315849"/>
                  </a:lnTo>
                  <a:lnTo>
                    <a:pt x="970026" y="2858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565525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999101" y="3862324"/>
              <a:ext cx="3241675" cy="513080"/>
            </a:xfrm>
            <a:custGeom>
              <a:avLst/>
              <a:gdLst/>
              <a:ahLst/>
              <a:cxnLst/>
              <a:rect l="l" t="t" r="r" b="b"/>
              <a:pathLst>
                <a:path w="3241675" h="513079">
                  <a:moveTo>
                    <a:pt x="0" y="0"/>
                  </a:moveTo>
                  <a:lnTo>
                    <a:pt x="0" y="300100"/>
                  </a:lnTo>
                </a:path>
                <a:path w="3241675" h="513079">
                  <a:moveTo>
                    <a:pt x="1806575" y="302513"/>
                  </a:moveTo>
                  <a:lnTo>
                    <a:pt x="1819510" y="262535"/>
                  </a:lnTo>
                  <a:lnTo>
                    <a:pt x="1856715" y="225095"/>
                  </a:lnTo>
                  <a:lnTo>
                    <a:pt x="1915786" y="190897"/>
                  </a:lnTo>
                  <a:lnTo>
                    <a:pt x="1952770" y="175234"/>
                  </a:lnTo>
                  <a:lnTo>
                    <a:pt x="1994319" y="160645"/>
                  </a:lnTo>
                  <a:lnTo>
                    <a:pt x="2040133" y="147218"/>
                  </a:lnTo>
                  <a:lnTo>
                    <a:pt x="2089911" y="135042"/>
                  </a:lnTo>
                  <a:lnTo>
                    <a:pt x="2143354" y="124204"/>
                  </a:lnTo>
                  <a:lnTo>
                    <a:pt x="2200159" y="114792"/>
                  </a:lnTo>
                  <a:lnTo>
                    <a:pt x="2260028" y="106894"/>
                  </a:lnTo>
                  <a:lnTo>
                    <a:pt x="2322659" y="100598"/>
                  </a:lnTo>
                  <a:lnTo>
                    <a:pt x="2387753" y="95992"/>
                  </a:lnTo>
                  <a:lnTo>
                    <a:pt x="2455008" y="93164"/>
                  </a:lnTo>
                  <a:lnTo>
                    <a:pt x="2524125" y="92201"/>
                  </a:lnTo>
                  <a:lnTo>
                    <a:pt x="2593221" y="93164"/>
                  </a:lnTo>
                  <a:lnTo>
                    <a:pt x="2660461" y="95992"/>
                  </a:lnTo>
                  <a:lnTo>
                    <a:pt x="2725544" y="100598"/>
                  </a:lnTo>
                  <a:lnTo>
                    <a:pt x="2788169" y="106894"/>
                  </a:lnTo>
                  <a:lnTo>
                    <a:pt x="2848034" y="114792"/>
                  </a:lnTo>
                  <a:lnTo>
                    <a:pt x="2904839" y="124204"/>
                  </a:lnTo>
                  <a:lnTo>
                    <a:pt x="2958283" y="135042"/>
                  </a:lnTo>
                  <a:lnTo>
                    <a:pt x="3008066" y="147218"/>
                  </a:lnTo>
                  <a:lnTo>
                    <a:pt x="3053885" y="160645"/>
                  </a:lnTo>
                  <a:lnTo>
                    <a:pt x="3095441" y="175234"/>
                  </a:lnTo>
                  <a:lnTo>
                    <a:pt x="3132432" y="190897"/>
                  </a:lnTo>
                  <a:lnTo>
                    <a:pt x="3191518" y="225095"/>
                  </a:lnTo>
                  <a:lnTo>
                    <a:pt x="3228734" y="262535"/>
                  </a:lnTo>
                  <a:lnTo>
                    <a:pt x="3241675" y="302513"/>
                  </a:lnTo>
                  <a:lnTo>
                    <a:pt x="3238389" y="322756"/>
                  </a:lnTo>
                  <a:lnTo>
                    <a:pt x="3213010" y="361528"/>
                  </a:lnTo>
                  <a:lnTo>
                    <a:pt x="3164558" y="397425"/>
                  </a:lnTo>
                  <a:lnTo>
                    <a:pt x="3095441" y="429739"/>
                  </a:lnTo>
                  <a:lnTo>
                    <a:pt x="3053885" y="444332"/>
                  </a:lnTo>
                  <a:lnTo>
                    <a:pt x="3008066" y="457764"/>
                  </a:lnTo>
                  <a:lnTo>
                    <a:pt x="2958283" y="469947"/>
                  </a:lnTo>
                  <a:lnTo>
                    <a:pt x="2904839" y="480793"/>
                  </a:lnTo>
                  <a:lnTo>
                    <a:pt x="2848034" y="490212"/>
                  </a:lnTo>
                  <a:lnTo>
                    <a:pt x="2788169" y="498117"/>
                  </a:lnTo>
                  <a:lnTo>
                    <a:pt x="2725544" y="504419"/>
                  </a:lnTo>
                  <a:lnTo>
                    <a:pt x="2660461" y="509031"/>
                  </a:lnTo>
                  <a:lnTo>
                    <a:pt x="2593221" y="511862"/>
                  </a:lnTo>
                  <a:lnTo>
                    <a:pt x="2524125" y="512825"/>
                  </a:lnTo>
                  <a:lnTo>
                    <a:pt x="2455008" y="511862"/>
                  </a:lnTo>
                  <a:lnTo>
                    <a:pt x="2387753" y="509031"/>
                  </a:lnTo>
                  <a:lnTo>
                    <a:pt x="2322659" y="504419"/>
                  </a:lnTo>
                  <a:lnTo>
                    <a:pt x="2260028" y="498117"/>
                  </a:lnTo>
                  <a:lnTo>
                    <a:pt x="2200159" y="490212"/>
                  </a:lnTo>
                  <a:lnTo>
                    <a:pt x="2143354" y="480793"/>
                  </a:lnTo>
                  <a:lnTo>
                    <a:pt x="2089911" y="469947"/>
                  </a:lnTo>
                  <a:lnTo>
                    <a:pt x="2040133" y="457764"/>
                  </a:lnTo>
                  <a:lnTo>
                    <a:pt x="1994319" y="444332"/>
                  </a:lnTo>
                  <a:lnTo>
                    <a:pt x="1952770" y="429739"/>
                  </a:lnTo>
                  <a:lnTo>
                    <a:pt x="1915786" y="414074"/>
                  </a:lnTo>
                  <a:lnTo>
                    <a:pt x="1856715" y="379880"/>
                  </a:lnTo>
                  <a:lnTo>
                    <a:pt x="1819510" y="342457"/>
                  </a:lnTo>
                  <a:lnTo>
                    <a:pt x="1806575" y="302513"/>
                  </a:lnTo>
                  <a:close/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02501" y="3867086"/>
              <a:ext cx="1435100" cy="30003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717550" y="0"/>
                  </a:moveTo>
                  <a:lnTo>
                    <a:pt x="648433" y="963"/>
                  </a:lnTo>
                  <a:lnTo>
                    <a:pt x="581178" y="3794"/>
                  </a:lnTo>
                  <a:lnTo>
                    <a:pt x="516084" y="8406"/>
                  </a:lnTo>
                  <a:lnTo>
                    <a:pt x="453453" y="14708"/>
                  </a:lnTo>
                  <a:lnTo>
                    <a:pt x="393584" y="22613"/>
                  </a:lnTo>
                  <a:lnTo>
                    <a:pt x="336779" y="32032"/>
                  </a:lnTo>
                  <a:lnTo>
                    <a:pt x="283336" y="42878"/>
                  </a:lnTo>
                  <a:lnTo>
                    <a:pt x="233558" y="55061"/>
                  </a:lnTo>
                  <a:lnTo>
                    <a:pt x="187744" y="68493"/>
                  </a:lnTo>
                  <a:lnTo>
                    <a:pt x="146195" y="83086"/>
                  </a:lnTo>
                  <a:lnTo>
                    <a:pt x="109211" y="98751"/>
                  </a:lnTo>
                  <a:lnTo>
                    <a:pt x="50140" y="132945"/>
                  </a:lnTo>
                  <a:lnTo>
                    <a:pt x="12935" y="170368"/>
                  </a:lnTo>
                  <a:lnTo>
                    <a:pt x="0" y="210312"/>
                  </a:lnTo>
                  <a:lnTo>
                    <a:pt x="3284" y="230575"/>
                  </a:lnTo>
                  <a:lnTo>
                    <a:pt x="28654" y="269382"/>
                  </a:lnTo>
                  <a:lnTo>
                    <a:pt x="77093" y="305305"/>
                  </a:lnTo>
                  <a:lnTo>
                    <a:pt x="146195" y="337638"/>
                  </a:lnTo>
                  <a:lnTo>
                    <a:pt x="187744" y="352238"/>
                  </a:lnTo>
                  <a:lnTo>
                    <a:pt x="233558" y="365676"/>
                  </a:lnTo>
                  <a:lnTo>
                    <a:pt x="283336" y="377863"/>
                  </a:lnTo>
                  <a:lnTo>
                    <a:pt x="336779" y="388712"/>
                  </a:lnTo>
                  <a:lnTo>
                    <a:pt x="393584" y="398134"/>
                  </a:lnTo>
                  <a:lnTo>
                    <a:pt x="453453" y="406041"/>
                  </a:lnTo>
                  <a:lnTo>
                    <a:pt x="516084" y="412344"/>
                  </a:lnTo>
                  <a:lnTo>
                    <a:pt x="581178" y="416955"/>
                  </a:lnTo>
                  <a:lnTo>
                    <a:pt x="648433" y="419787"/>
                  </a:lnTo>
                  <a:lnTo>
                    <a:pt x="717550" y="420750"/>
                  </a:lnTo>
                  <a:lnTo>
                    <a:pt x="786646" y="419787"/>
                  </a:lnTo>
                  <a:lnTo>
                    <a:pt x="853886" y="416955"/>
                  </a:lnTo>
                  <a:lnTo>
                    <a:pt x="918969" y="412344"/>
                  </a:lnTo>
                  <a:lnTo>
                    <a:pt x="981594" y="406041"/>
                  </a:lnTo>
                  <a:lnTo>
                    <a:pt x="1041459" y="398134"/>
                  </a:lnTo>
                  <a:lnTo>
                    <a:pt x="1098264" y="388712"/>
                  </a:lnTo>
                  <a:lnTo>
                    <a:pt x="1151708" y="377863"/>
                  </a:lnTo>
                  <a:lnTo>
                    <a:pt x="1201491" y="365676"/>
                  </a:lnTo>
                  <a:lnTo>
                    <a:pt x="1247310" y="352238"/>
                  </a:lnTo>
                  <a:lnTo>
                    <a:pt x="1288866" y="337638"/>
                  </a:lnTo>
                  <a:lnTo>
                    <a:pt x="1325857" y="321964"/>
                  </a:lnTo>
                  <a:lnTo>
                    <a:pt x="1384943" y="287748"/>
                  </a:lnTo>
                  <a:lnTo>
                    <a:pt x="1422159" y="250295"/>
                  </a:lnTo>
                  <a:lnTo>
                    <a:pt x="1435100" y="210312"/>
                  </a:lnTo>
                  <a:lnTo>
                    <a:pt x="1431814" y="190069"/>
                  </a:lnTo>
                  <a:lnTo>
                    <a:pt x="1406435" y="151297"/>
                  </a:lnTo>
                  <a:lnTo>
                    <a:pt x="1357983" y="115400"/>
                  </a:lnTo>
                  <a:lnTo>
                    <a:pt x="1288866" y="83086"/>
                  </a:lnTo>
                  <a:lnTo>
                    <a:pt x="1247310" y="68493"/>
                  </a:lnTo>
                  <a:lnTo>
                    <a:pt x="1201491" y="55061"/>
                  </a:lnTo>
                  <a:lnTo>
                    <a:pt x="1151708" y="42878"/>
                  </a:lnTo>
                  <a:lnTo>
                    <a:pt x="1098264" y="32032"/>
                  </a:lnTo>
                  <a:lnTo>
                    <a:pt x="1041459" y="22613"/>
                  </a:lnTo>
                  <a:lnTo>
                    <a:pt x="981594" y="14708"/>
                  </a:lnTo>
                  <a:lnTo>
                    <a:pt x="918969" y="8406"/>
                  </a:lnTo>
                  <a:lnTo>
                    <a:pt x="853886" y="3794"/>
                  </a:lnTo>
                  <a:lnTo>
                    <a:pt x="786646" y="963"/>
                  </a:lnTo>
                  <a:lnTo>
                    <a:pt x="717550" y="0"/>
                  </a:lnTo>
                  <a:close/>
                </a:path>
              </a:pathLst>
            </a:custGeom>
            <a:solidFill>
              <a:srgbClr val="66FF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805676" y="3644899"/>
              <a:ext cx="1435100" cy="421005"/>
            </a:xfrm>
            <a:custGeom>
              <a:avLst/>
              <a:gdLst/>
              <a:ahLst/>
              <a:cxnLst/>
              <a:rect l="l" t="t" r="r" b="b"/>
              <a:pathLst>
                <a:path w="1435100" h="421004">
                  <a:moveTo>
                    <a:pt x="0" y="210312"/>
                  </a:moveTo>
                  <a:lnTo>
                    <a:pt x="12935" y="170368"/>
                  </a:lnTo>
                  <a:lnTo>
                    <a:pt x="50140" y="132945"/>
                  </a:lnTo>
                  <a:lnTo>
                    <a:pt x="109211" y="98751"/>
                  </a:lnTo>
                  <a:lnTo>
                    <a:pt x="146195" y="83086"/>
                  </a:lnTo>
                  <a:lnTo>
                    <a:pt x="187744" y="68493"/>
                  </a:lnTo>
                  <a:lnTo>
                    <a:pt x="233558" y="55061"/>
                  </a:lnTo>
                  <a:lnTo>
                    <a:pt x="283336" y="42878"/>
                  </a:lnTo>
                  <a:lnTo>
                    <a:pt x="336779" y="32032"/>
                  </a:lnTo>
                  <a:lnTo>
                    <a:pt x="393584" y="22613"/>
                  </a:lnTo>
                  <a:lnTo>
                    <a:pt x="453453" y="14708"/>
                  </a:lnTo>
                  <a:lnTo>
                    <a:pt x="516084" y="8406"/>
                  </a:lnTo>
                  <a:lnTo>
                    <a:pt x="581178" y="3794"/>
                  </a:lnTo>
                  <a:lnTo>
                    <a:pt x="648433" y="963"/>
                  </a:lnTo>
                  <a:lnTo>
                    <a:pt x="717550" y="0"/>
                  </a:lnTo>
                  <a:lnTo>
                    <a:pt x="786646" y="963"/>
                  </a:lnTo>
                  <a:lnTo>
                    <a:pt x="853886" y="3794"/>
                  </a:lnTo>
                  <a:lnTo>
                    <a:pt x="918969" y="8406"/>
                  </a:lnTo>
                  <a:lnTo>
                    <a:pt x="981594" y="14708"/>
                  </a:lnTo>
                  <a:lnTo>
                    <a:pt x="1041459" y="22613"/>
                  </a:lnTo>
                  <a:lnTo>
                    <a:pt x="1098264" y="32032"/>
                  </a:lnTo>
                  <a:lnTo>
                    <a:pt x="1151708" y="42878"/>
                  </a:lnTo>
                  <a:lnTo>
                    <a:pt x="1201491" y="55061"/>
                  </a:lnTo>
                  <a:lnTo>
                    <a:pt x="1247310" y="68493"/>
                  </a:lnTo>
                  <a:lnTo>
                    <a:pt x="1288866" y="83086"/>
                  </a:lnTo>
                  <a:lnTo>
                    <a:pt x="1325857" y="98751"/>
                  </a:lnTo>
                  <a:lnTo>
                    <a:pt x="1384943" y="132945"/>
                  </a:lnTo>
                  <a:lnTo>
                    <a:pt x="1422159" y="170368"/>
                  </a:lnTo>
                  <a:lnTo>
                    <a:pt x="1435100" y="210312"/>
                  </a:lnTo>
                  <a:lnTo>
                    <a:pt x="1431814" y="230575"/>
                  </a:lnTo>
                  <a:lnTo>
                    <a:pt x="1406435" y="269382"/>
                  </a:lnTo>
                  <a:lnTo>
                    <a:pt x="1357983" y="305305"/>
                  </a:lnTo>
                  <a:lnTo>
                    <a:pt x="1288866" y="337638"/>
                  </a:lnTo>
                  <a:lnTo>
                    <a:pt x="1247310" y="352238"/>
                  </a:lnTo>
                  <a:lnTo>
                    <a:pt x="1201491" y="365676"/>
                  </a:lnTo>
                  <a:lnTo>
                    <a:pt x="1151708" y="377863"/>
                  </a:lnTo>
                  <a:lnTo>
                    <a:pt x="1098264" y="388712"/>
                  </a:lnTo>
                  <a:lnTo>
                    <a:pt x="1041459" y="398134"/>
                  </a:lnTo>
                  <a:lnTo>
                    <a:pt x="981594" y="406041"/>
                  </a:lnTo>
                  <a:lnTo>
                    <a:pt x="918969" y="412344"/>
                  </a:lnTo>
                  <a:lnTo>
                    <a:pt x="853886" y="416955"/>
                  </a:lnTo>
                  <a:lnTo>
                    <a:pt x="786646" y="419787"/>
                  </a:lnTo>
                  <a:lnTo>
                    <a:pt x="717550" y="420750"/>
                  </a:lnTo>
                  <a:lnTo>
                    <a:pt x="648433" y="419787"/>
                  </a:lnTo>
                  <a:lnTo>
                    <a:pt x="581178" y="416955"/>
                  </a:lnTo>
                  <a:lnTo>
                    <a:pt x="516084" y="412344"/>
                  </a:lnTo>
                  <a:lnTo>
                    <a:pt x="453453" y="406041"/>
                  </a:lnTo>
                  <a:lnTo>
                    <a:pt x="393584" y="398134"/>
                  </a:lnTo>
                  <a:lnTo>
                    <a:pt x="336779" y="388712"/>
                  </a:lnTo>
                  <a:lnTo>
                    <a:pt x="283336" y="377863"/>
                  </a:lnTo>
                  <a:lnTo>
                    <a:pt x="233558" y="365676"/>
                  </a:lnTo>
                  <a:lnTo>
                    <a:pt x="187744" y="352238"/>
                  </a:lnTo>
                  <a:lnTo>
                    <a:pt x="146195" y="337638"/>
                  </a:lnTo>
                  <a:lnTo>
                    <a:pt x="109211" y="321964"/>
                  </a:lnTo>
                  <a:lnTo>
                    <a:pt x="50140" y="287748"/>
                  </a:lnTo>
                  <a:lnTo>
                    <a:pt x="12935" y="250295"/>
                  </a:lnTo>
                  <a:lnTo>
                    <a:pt x="0" y="210312"/>
                  </a:lnTo>
                  <a:close/>
                </a:path>
              </a:pathLst>
            </a:custGeom>
            <a:ln w="12699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021576" y="3702049"/>
              <a:ext cx="986155" cy="316230"/>
            </a:xfrm>
            <a:custGeom>
              <a:avLst/>
              <a:gdLst/>
              <a:ahLst/>
              <a:cxnLst/>
              <a:rect l="l" t="t" r="r" b="b"/>
              <a:pathLst>
                <a:path w="986154" h="316229">
                  <a:moveTo>
                    <a:pt x="471043" y="195453"/>
                  </a:moveTo>
                  <a:lnTo>
                    <a:pt x="366268" y="165354"/>
                  </a:lnTo>
                  <a:lnTo>
                    <a:pt x="122301" y="255651"/>
                  </a:lnTo>
                  <a:lnTo>
                    <a:pt x="0" y="225552"/>
                  </a:lnTo>
                  <a:lnTo>
                    <a:pt x="60960" y="308102"/>
                  </a:lnTo>
                  <a:lnTo>
                    <a:pt x="366268" y="308102"/>
                  </a:lnTo>
                  <a:lnTo>
                    <a:pt x="235712" y="278003"/>
                  </a:lnTo>
                  <a:lnTo>
                    <a:pt x="471043" y="195453"/>
                  </a:lnTo>
                  <a:close/>
                </a:path>
                <a:path w="986154" h="316229">
                  <a:moveTo>
                    <a:pt x="497332" y="60198"/>
                  </a:moveTo>
                  <a:lnTo>
                    <a:pt x="384048" y="82423"/>
                  </a:lnTo>
                  <a:lnTo>
                    <a:pt x="130937" y="0"/>
                  </a:lnTo>
                  <a:lnTo>
                    <a:pt x="26289" y="30099"/>
                  </a:lnTo>
                  <a:lnTo>
                    <a:pt x="261620" y="112649"/>
                  </a:lnTo>
                  <a:lnTo>
                    <a:pt x="139700" y="135255"/>
                  </a:lnTo>
                  <a:lnTo>
                    <a:pt x="436372" y="135255"/>
                  </a:lnTo>
                  <a:lnTo>
                    <a:pt x="497332" y="60198"/>
                  </a:lnTo>
                  <a:close/>
                </a:path>
                <a:path w="986154" h="316229">
                  <a:moveTo>
                    <a:pt x="968502" y="285750"/>
                  </a:moveTo>
                  <a:lnTo>
                    <a:pt x="732663" y="202946"/>
                  </a:lnTo>
                  <a:lnTo>
                    <a:pt x="863727" y="180213"/>
                  </a:lnTo>
                  <a:lnTo>
                    <a:pt x="558419" y="180213"/>
                  </a:lnTo>
                  <a:lnTo>
                    <a:pt x="497332" y="255651"/>
                  </a:lnTo>
                  <a:lnTo>
                    <a:pt x="619379" y="225552"/>
                  </a:lnTo>
                  <a:lnTo>
                    <a:pt x="863727" y="315849"/>
                  </a:lnTo>
                  <a:lnTo>
                    <a:pt x="968502" y="285750"/>
                  </a:lnTo>
                  <a:close/>
                </a:path>
                <a:path w="986154" h="316229">
                  <a:moveTo>
                    <a:pt x="985774" y="82423"/>
                  </a:moveTo>
                  <a:lnTo>
                    <a:pt x="924814" y="7366"/>
                  </a:lnTo>
                  <a:lnTo>
                    <a:pt x="628015" y="7366"/>
                  </a:lnTo>
                  <a:lnTo>
                    <a:pt x="750443" y="30099"/>
                  </a:lnTo>
                  <a:lnTo>
                    <a:pt x="514731" y="112649"/>
                  </a:lnTo>
                  <a:lnTo>
                    <a:pt x="619379" y="142748"/>
                  </a:lnTo>
                  <a:lnTo>
                    <a:pt x="872490" y="52324"/>
                  </a:lnTo>
                  <a:lnTo>
                    <a:pt x="985774" y="82423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008876" y="3684650"/>
              <a:ext cx="987425" cy="316230"/>
            </a:xfrm>
            <a:custGeom>
              <a:avLst/>
              <a:gdLst/>
              <a:ahLst/>
              <a:cxnLst/>
              <a:rect l="l" t="t" r="r" b="b"/>
              <a:pathLst>
                <a:path w="987425" h="316229">
                  <a:moveTo>
                    <a:pt x="471424" y="195072"/>
                  </a:moveTo>
                  <a:lnTo>
                    <a:pt x="366776" y="165100"/>
                  </a:lnTo>
                  <a:lnTo>
                    <a:pt x="122301" y="255270"/>
                  </a:lnTo>
                  <a:lnTo>
                    <a:pt x="0" y="225171"/>
                  </a:lnTo>
                  <a:lnTo>
                    <a:pt x="61341" y="307975"/>
                  </a:lnTo>
                  <a:lnTo>
                    <a:pt x="366776" y="307975"/>
                  </a:lnTo>
                  <a:lnTo>
                    <a:pt x="235712" y="277876"/>
                  </a:lnTo>
                  <a:lnTo>
                    <a:pt x="471424" y="195072"/>
                  </a:lnTo>
                  <a:close/>
                </a:path>
                <a:path w="987425" h="316229">
                  <a:moveTo>
                    <a:pt x="498475" y="59944"/>
                  </a:moveTo>
                  <a:lnTo>
                    <a:pt x="384937" y="82677"/>
                  </a:lnTo>
                  <a:lnTo>
                    <a:pt x="131699" y="0"/>
                  </a:lnTo>
                  <a:lnTo>
                    <a:pt x="26924" y="29972"/>
                  </a:lnTo>
                  <a:lnTo>
                    <a:pt x="262890" y="112268"/>
                  </a:lnTo>
                  <a:lnTo>
                    <a:pt x="140335" y="134874"/>
                  </a:lnTo>
                  <a:lnTo>
                    <a:pt x="437388" y="134874"/>
                  </a:lnTo>
                  <a:lnTo>
                    <a:pt x="498475" y="59944"/>
                  </a:lnTo>
                  <a:close/>
                </a:path>
                <a:path w="987425" h="316229">
                  <a:moveTo>
                    <a:pt x="969899" y="285877"/>
                  </a:moveTo>
                  <a:lnTo>
                    <a:pt x="734314" y="203073"/>
                  </a:lnTo>
                  <a:lnTo>
                    <a:pt x="865124" y="180975"/>
                  </a:lnTo>
                  <a:lnTo>
                    <a:pt x="559435" y="180975"/>
                  </a:lnTo>
                  <a:lnTo>
                    <a:pt x="498475" y="255778"/>
                  </a:lnTo>
                  <a:lnTo>
                    <a:pt x="620522" y="225806"/>
                  </a:lnTo>
                  <a:lnTo>
                    <a:pt x="865124" y="315849"/>
                  </a:lnTo>
                  <a:lnTo>
                    <a:pt x="969899" y="285877"/>
                  </a:lnTo>
                  <a:close/>
                </a:path>
                <a:path w="987425" h="316229">
                  <a:moveTo>
                    <a:pt x="987425" y="83185"/>
                  </a:moveTo>
                  <a:lnTo>
                    <a:pt x="925957" y="7874"/>
                  </a:lnTo>
                  <a:lnTo>
                    <a:pt x="629666" y="7874"/>
                  </a:lnTo>
                  <a:lnTo>
                    <a:pt x="751586" y="30480"/>
                  </a:lnTo>
                  <a:lnTo>
                    <a:pt x="515874" y="112776"/>
                  </a:lnTo>
                  <a:lnTo>
                    <a:pt x="620522" y="142875"/>
                  </a:lnTo>
                  <a:lnTo>
                    <a:pt x="873633" y="53086"/>
                  </a:lnTo>
                  <a:lnTo>
                    <a:pt x="987425" y="831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805676" y="3865625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299974"/>
                  </a:lnTo>
                </a:path>
              </a:pathLst>
            </a:custGeom>
            <a:ln w="12700">
              <a:solidFill>
                <a:srgbClr val="00AFA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239125" y="3862324"/>
              <a:ext cx="0" cy="300355"/>
            </a:xfrm>
            <a:custGeom>
              <a:avLst/>
              <a:gdLst/>
              <a:ahLst/>
              <a:cxnLst/>
              <a:rect l="l" t="t" r="r" b="b"/>
              <a:pathLst>
                <a:path h="300354">
                  <a:moveTo>
                    <a:pt x="0" y="0"/>
                  </a:moveTo>
                  <a:lnTo>
                    <a:pt x="0" y="300100"/>
                  </a:lnTo>
                </a:path>
              </a:pathLst>
            </a:custGeom>
            <a:ln w="12700">
              <a:solidFill>
                <a:srgbClr val="0099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403350" y="1852548"/>
              <a:ext cx="5329555" cy="1804670"/>
            </a:xfrm>
            <a:custGeom>
              <a:avLst/>
              <a:gdLst/>
              <a:ahLst/>
              <a:cxnLst/>
              <a:rect l="l" t="t" r="r" b="b"/>
              <a:pathLst>
                <a:path w="5329555" h="1804670">
                  <a:moveTo>
                    <a:pt x="720725" y="423926"/>
                  </a:moveTo>
                  <a:lnTo>
                    <a:pt x="601599" y="501142"/>
                  </a:lnTo>
                  <a:lnTo>
                    <a:pt x="652157" y="530923"/>
                  </a:lnTo>
                  <a:lnTo>
                    <a:pt x="60325" y="1535988"/>
                  </a:lnTo>
                  <a:lnTo>
                    <a:pt x="9779" y="1506220"/>
                  </a:lnTo>
                  <a:lnTo>
                    <a:pt x="0" y="1647825"/>
                  </a:lnTo>
                  <a:lnTo>
                    <a:pt x="119126" y="1570609"/>
                  </a:lnTo>
                  <a:lnTo>
                    <a:pt x="87198" y="1551813"/>
                  </a:lnTo>
                  <a:lnTo>
                    <a:pt x="68554" y="1540840"/>
                  </a:lnTo>
                  <a:lnTo>
                    <a:pt x="660450" y="535800"/>
                  </a:lnTo>
                  <a:lnTo>
                    <a:pt x="710946" y="565531"/>
                  </a:lnTo>
                  <a:lnTo>
                    <a:pt x="714082" y="519938"/>
                  </a:lnTo>
                  <a:lnTo>
                    <a:pt x="720725" y="423926"/>
                  </a:lnTo>
                  <a:close/>
                </a:path>
                <a:path w="5329555" h="1804670">
                  <a:moveTo>
                    <a:pt x="2447925" y="1647825"/>
                  </a:moveTo>
                  <a:lnTo>
                    <a:pt x="2431110" y="1559941"/>
                  </a:lnTo>
                  <a:lnTo>
                    <a:pt x="2421255" y="1508379"/>
                  </a:lnTo>
                  <a:lnTo>
                    <a:pt x="2374519" y="1544104"/>
                  </a:lnTo>
                  <a:lnTo>
                    <a:pt x="1593799" y="521906"/>
                  </a:lnTo>
                  <a:lnTo>
                    <a:pt x="1607019" y="511810"/>
                  </a:lnTo>
                  <a:lnTo>
                    <a:pt x="1640459" y="486283"/>
                  </a:lnTo>
                  <a:lnTo>
                    <a:pt x="1512824" y="423926"/>
                  </a:lnTo>
                  <a:lnTo>
                    <a:pt x="1539494" y="563372"/>
                  </a:lnTo>
                  <a:lnTo>
                    <a:pt x="1586179" y="527735"/>
                  </a:lnTo>
                  <a:lnTo>
                    <a:pt x="2367038" y="1549831"/>
                  </a:lnTo>
                  <a:lnTo>
                    <a:pt x="2320417" y="1585468"/>
                  </a:lnTo>
                  <a:lnTo>
                    <a:pt x="2447925" y="1647825"/>
                  </a:lnTo>
                  <a:close/>
                </a:path>
                <a:path w="5329555" h="1804670">
                  <a:moveTo>
                    <a:pt x="3528949" y="63500"/>
                  </a:moveTo>
                  <a:lnTo>
                    <a:pt x="3519551" y="58801"/>
                  </a:lnTo>
                  <a:lnTo>
                    <a:pt x="3401949" y="0"/>
                  </a:lnTo>
                  <a:lnTo>
                    <a:pt x="3401949" y="58801"/>
                  </a:lnTo>
                  <a:lnTo>
                    <a:pt x="2143125" y="58801"/>
                  </a:lnTo>
                  <a:lnTo>
                    <a:pt x="2143125" y="0"/>
                  </a:lnTo>
                  <a:lnTo>
                    <a:pt x="2016125" y="63627"/>
                  </a:lnTo>
                  <a:lnTo>
                    <a:pt x="2143125" y="127000"/>
                  </a:lnTo>
                  <a:lnTo>
                    <a:pt x="2143125" y="68326"/>
                  </a:lnTo>
                  <a:lnTo>
                    <a:pt x="3401949" y="68326"/>
                  </a:lnTo>
                  <a:lnTo>
                    <a:pt x="3401949" y="127000"/>
                  </a:lnTo>
                  <a:lnTo>
                    <a:pt x="3519297" y="68326"/>
                  </a:lnTo>
                  <a:lnTo>
                    <a:pt x="3528949" y="63500"/>
                  </a:lnTo>
                  <a:close/>
                </a:path>
                <a:path w="5329555" h="1804670">
                  <a:moveTo>
                    <a:pt x="5329174" y="1792351"/>
                  </a:moveTo>
                  <a:lnTo>
                    <a:pt x="5295468" y="1754378"/>
                  </a:lnTo>
                  <a:lnTo>
                    <a:pt x="5234940" y="1686179"/>
                  </a:lnTo>
                  <a:lnTo>
                    <a:pt x="5213083" y="1740763"/>
                  </a:lnTo>
                  <a:lnTo>
                    <a:pt x="1848472" y="395249"/>
                  </a:lnTo>
                  <a:lnTo>
                    <a:pt x="1850364" y="390525"/>
                  </a:lnTo>
                  <a:lnTo>
                    <a:pt x="1870316" y="340741"/>
                  </a:lnTo>
                  <a:lnTo>
                    <a:pt x="1728724" y="352425"/>
                  </a:lnTo>
                  <a:lnTo>
                    <a:pt x="1823085" y="458597"/>
                  </a:lnTo>
                  <a:lnTo>
                    <a:pt x="1844916" y="404139"/>
                  </a:lnTo>
                  <a:lnTo>
                    <a:pt x="5209514" y="1749653"/>
                  </a:lnTo>
                  <a:lnTo>
                    <a:pt x="5187696" y="1804162"/>
                  </a:lnTo>
                  <a:lnTo>
                    <a:pt x="5329174" y="1792351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979549" y="3941698"/>
              <a:ext cx="4752975" cy="127000"/>
            </a:xfrm>
            <a:custGeom>
              <a:avLst/>
              <a:gdLst/>
              <a:ahLst/>
              <a:cxnLst/>
              <a:rect l="l" t="t" r="r" b="b"/>
              <a:pathLst>
                <a:path w="4752975" h="127000">
                  <a:moveTo>
                    <a:pt x="1512951" y="63500"/>
                  </a:moveTo>
                  <a:lnTo>
                    <a:pt x="1503553" y="58801"/>
                  </a:lnTo>
                  <a:lnTo>
                    <a:pt x="1385951" y="0"/>
                  </a:lnTo>
                  <a:lnTo>
                    <a:pt x="1385951" y="58801"/>
                  </a:lnTo>
                  <a:lnTo>
                    <a:pt x="127127" y="58801"/>
                  </a:lnTo>
                  <a:lnTo>
                    <a:pt x="127127" y="0"/>
                  </a:lnTo>
                  <a:lnTo>
                    <a:pt x="0" y="63500"/>
                  </a:lnTo>
                  <a:lnTo>
                    <a:pt x="127127" y="127000"/>
                  </a:lnTo>
                  <a:lnTo>
                    <a:pt x="127127" y="68326"/>
                  </a:lnTo>
                  <a:lnTo>
                    <a:pt x="1385951" y="68326"/>
                  </a:lnTo>
                  <a:lnTo>
                    <a:pt x="1385951" y="127000"/>
                  </a:lnTo>
                  <a:lnTo>
                    <a:pt x="1503299" y="68326"/>
                  </a:lnTo>
                  <a:lnTo>
                    <a:pt x="1512951" y="63500"/>
                  </a:lnTo>
                  <a:close/>
                </a:path>
                <a:path w="4752975" h="127000">
                  <a:moveTo>
                    <a:pt x="4752975" y="63500"/>
                  </a:moveTo>
                  <a:lnTo>
                    <a:pt x="4743577" y="58801"/>
                  </a:lnTo>
                  <a:lnTo>
                    <a:pt x="4625975" y="0"/>
                  </a:lnTo>
                  <a:lnTo>
                    <a:pt x="4625975" y="58801"/>
                  </a:lnTo>
                  <a:lnTo>
                    <a:pt x="3367151" y="58801"/>
                  </a:lnTo>
                  <a:lnTo>
                    <a:pt x="3367151" y="0"/>
                  </a:lnTo>
                  <a:lnTo>
                    <a:pt x="3240151" y="63500"/>
                  </a:lnTo>
                  <a:lnTo>
                    <a:pt x="3367151" y="127000"/>
                  </a:lnTo>
                  <a:lnTo>
                    <a:pt x="3367151" y="68326"/>
                  </a:lnTo>
                  <a:lnTo>
                    <a:pt x="4625975" y="68326"/>
                  </a:lnTo>
                  <a:lnTo>
                    <a:pt x="4625975" y="127000"/>
                  </a:lnTo>
                  <a:lnTo>
                    <a:pt x="4743323" y="68326"/>
                  </a:lnTo>
                  <a:lnTo>
                    <a:pt x="4752975" y="63500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619250" y="2120264"/>
              <a:ext cx="5618480" cy="1463675"/>
            </a:xfrm>
            <a:custGeom>
              <a:avLst/>
              <a:gdLst/>
              <a:ahLst/>
              <a:cxnLst/>
              <a:rect l="l" t="t" r="r" b="b"/>
              <a:pathLst>
                <a:path w="5618480" h="1463675">
                  <a:moveTo>
                    <a:pt x="3600450" y="11684"/>
                  </a:moveTo>
                  <a:lnTo>
                    <a:pt x="3458972" y="0"/>
                  </a:lnTo>
                  <a:lnTo>
                    <a:pt x="3480752" y="54483"/>
                  </a:lnTo>
                  <a:lnTo>
                    <a:pt x="116154" y="1400048"/>
                  </a:lnTo>
                  <a:lnTo>
                    <a:pt x="94361" y="1345438"/>
                  </a:lnTo>
                  <a:lnTo>
                    <a:pt x="0" y="1451610"/>
                  </a:lnTo>
                  <a:lnTo>
                    <a:pt x="141478" y="1463421"/>
                  </a:lnTo>
                  <a:lnTo>
                    <a:pt x="121589" y="1413637"/>
                  </a:lnTo>
                  <a:lnTo>
                    <a:pt x="119710" y="1408938"/>
                  </a:lnTo>
                  <a:lnTo>
                    <a:pt x="3484295" y="63373"/>
                  </a:lnTo>
                  <a:lnTo>
                    <a:pt x="3506089" y="117856"/>
                  </a:lnTo>
                  <a:lnTo>
                    <a:pt x="3566579" y="49784"/>
                  </a:lnTo>
                  <a:lnTo>
                    <a:pt x="3600450" y="11684"/>
                  </a:lnTo>
                  <a:close/>
                </a:path>
                <a:path w="5618480" h="1463675">
                  <a:moveTo>
                    <a:pt x="3887724" y="156210"/>
                  </a:moveTo>
                  <a:lnTo>
                    <a:pt x="3760216" y="218567"/>
                  </a:lnTo>
                  <a:lnTo>
                    <a:pt x="3806863" y="254190"/>
                  </a:lnTo>
                  <a:lnTo>
                    <a:pt x="3026143" y="1276388"/>
                  </a:lnTo>
                  <a:lnTo>
                    <a:pt x="2979420" y="1240663"/>
                  </a:lnTo>
                  <a:lnTo>
                    <a:pt x="2952750" y="1380109"/>
                  </a:lnTo>
                  <a:lnTo>
                    <a:pt x="3080258" y="1317752"/>
                  </a:lnTo>
                  <a:lnTo>
                    <a:pt x="3046857" y="1292225"/>
                  </a:lnTo>
                  <a:lnTo>
                    <a:pt x="3033623" y="1282115"/>
                  </a:lnTo>
                  <a:lnTo>
                    <a:pt x="3814483" y="260019"/>
                  </a:lnTo>
                  <a:lnTo>
                    <a:pt x="3861181" y="295656"/>
                  </a:lnTo>
                  <a:lnTo>
                    <a:pt x="3870985" y="244094"/>
                  </a:lnTo>
                  <a:lnTo>
                    <a:pt x="3887724" y="156210"/>
                  </a:lnTo>
                  <a:close/>
                </a:path>
                <a:path w="5618480" h="1463675">
                  <a:moveTo>
                    <a:pt x="5618099" y="1308735"/>
                  </a:moveTo>
                  <a:lnTo>
                    <a:pt x="5611546" y="1212596"/>
                  </a:lnTo>
                  <a:lnTo>
                    <a:pt x="5608447" y="1167130"/>
                  </a:lnTo>
                  <a:lnTo>
                    <a:pt x="5557837" y="1196898"/>
                  </a:lnTo>
                  <a:lnTo>
                    <a:pt x="4965916" y="191808"/>
                  </a:lnTo>
                  <a:lnTo>
                    <a:pt x="4984508" y="180848"/>
                  </a:lnTo>
                  <a:lnTo>
                    <a:pt x="5016627" y="161925"/>
                  </a:lnTo>
                  <a:lnTo>
                    <a:pt x="4897374" y="84709"/>
                  </a:lnTo>
                  <a:lnTo>
                    <a:pt x="4907153" y="226441"/>
                  </a:lnTo>
                  <a:lnTo>
                    <a:pt x="4957775" y="196608"/>
                  </a:lnTo>
                  <a:lnTo>
                    <a:pt x="5549697" y="1201686"/>
                  </a:lnTo>
                  <a:lnTo>
                    <a:pt x="5498973" y="1231519"/>
                  </a:lnTo>
                  <a:lnTo>
                    <a:pt x="5618099" y="130873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1835150" y="4445000"/>
            <a:ext cx="4968875" cy="127000"/>
          </a:xfrm>
          <a:custGeom>
            <a:avLst/>
            <a:gdLst/>
            <a:ahLst/>
            <a:cxnLst/>
            <a:rect l="l" t="t" r="r" b="b"/>
            <a:pathLst>
              <a:path w="4968875" h="127000">
                <a:moveTo>
                  <a:pt x="127000" y="0"/>
                </a:moveTo>
                <a:lnTo>
                  <a:pt x="0" y="63500"/>
                </a:lnTo>
                <a:lnTo>
                  <a:pt x="127000" y="127000"/>
                </a:lnTo>
                <a:lnTo>
                  <a:pt x="127000" y="68199"/>
                </a:lnTo>
                <a:lnTo>
                  <a:pt x="114300" y="68199"/>
                </a:lnTo>
                <a:lnTo>
                  <a:pt x="114300" y="58674"/>
                </a:lnTo>
                <a:lnTo>
                  <a:pt x="127000" y="58674"/>
                </a:lnTo>
                <a:lnTo>
                  <a:pt x="127000" y="0"/>
                </a:lnTo>
                <a:close/>
              </a:path>
              <a:path w="4968875" h="127000">
                <a:moveTo>
                  <a:pt x="4841875" y="0"/>
                </a:moveTo>
                <a:lnTo>
                  <a:pt x="4841875" y="127000"/>
                </a:lnTo>
                <a:lnTo>
                  <a:pt x="4959477" y="68199"/>
                </a:lnTo>
                <a:lnTo>
                  <a:pt x="4854575" y="68199"/>
                </a:lnTo>
                <a:lnTo>
                  <a:pt x="4854575" y="58674"/>
                </a:lnTo>
                <a:lnTo>
                  <a:pt x="4959223" y="58674"/>
                </a:lnTo>
                <a:lnTo>
                  <a:pt x="4841875" y="0"/>
                </a:lnTo>
                <a:close/>
              </a:path>
              <a:path w="4968875" h="127000">
                <a:moveTo>
                  <a:pt x="127000" y="58674"/>
                </a:moveTo>
                <a:lnTo>
                  <a:pt x="114300" y="58674"/>
                </a:lnTo>
                <a:lnTo>
                  <a:pt x="114300" y="68199"/>
                </a:lnTo>
                <a:lnTo>
                  <a:pt x="127000" y="68199"/>
                </a:lnTo>
                <a:lnTo>
                  <a:pt x="127000" y="58674"/>
                </a:lnTo>
                <a:close/>
              </a:path>
              <a:path w="4968875" h="127000">
                <a:moveTo>
                  <a:pt x="4841875" y="58674"/>
                </a:moveTo>
                <a:lnTo>
                  <a:pt x="127000" y="58674"/>
                </a:lnTo>
                <a:lnTo>
                  <a:pt x="127000" y="68199"/>
                </a:lnTo>
                <a:lnTo>
                  <a:pt x="4841875" y="68199"/>
                </a:lnTo>
                <a:lnTo>
                  <a:pt x="4841875" y="58674"/>
                </a:lnTo>
                <a:close/>
              </a:path>
              <a:path w="4968875" h="127000">
                <a:moveTo>
                  <a:pt x="4959223" y="58674"/>
                </a:moveTo>
                <a:lnTo>
                  <a:pt x="4854575" y="58674"/>
                </a:lnTo>
                <a:lnTo>
                  <a:pt x="4854575" y="68199"/>
                </a:lnTo>
                <a:lnTo>
                  <a:pt x="4959477" y="68199"/>
                </a:lnTo>
                <a:lnTo>
                  <a:pt x="4968875" y="63500"/>
                </a:lnTo>
                <a:lnTo>
                  <a:pt x="4959223" y="58674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2228469" y="5116829"/>
            <a:ext cx="41941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930" indent="-189230">
              <a:lnSpc>
                <a:spcPct val="100000"/>
              </a:lnSpc>
              <a:spcBef>
                <a:spcPts val="100"/>
              </a:spcBef>
              <a:buChar char="•"/>
              <a:tabLst>
                <a:tab pos="201930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FF0000"/>
                </a:solidFill>
                <a:latin typeface="Arial"/>
                <a:cs typeface="Arial"/>
              </a:rPr>
              <a:t>DR</a:t>
            </a:r>
            <a:endParaRPr sz="2400">
              <a:latin typeface="Arial"/>
              <a:cs typeface="Arial"/>
            </a:endParaRPr>
          </a:p>
          <a:p>
            <a:pPr marL="201930" indent="-189230">
              <a:lnSpc>
                <a:spcPct val="100000"/>
              </a:lnSpc>
              <a:buChar char="•"/>
              <a:tabLst>
                <a:tab pos="201930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24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33CC33"/>
                </a:solidFill>
                <a:latin typeface="Arial"/>
                <a:cs typeface="Arial"/>
              </a:rPr>
              <a:t>BDR</a:t>
            </a:r>
            <a:endParaRPr sz="2400">
              <a:latin typeface="Arial"/>
              <a:cs typeface="Arial"/>
            </a:endParaRPr>
          </a:p>
          <a:p>
            <a:pPr marL="201930" indent="-189230">
              <a:lnSpc>
                <a:spcPct val="100000"/>
              </a:lnSpc>
              <a:buChar char="•"/>
              <a:tabLst>
                <a:tab pos="201930" algn="l"/>
                <a:tab pos="2457450" algn="l"/>
              </a:tabLst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autres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>
                <a:solidFill>
                  <a:srgbClr val="FFFFFF"/>
                </a:solidFill>
                <a:latin typeface="Arial"/>
                <a:cs typeface="Arial"/>
              </a:rPr>
              <a:t>sont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400" spc="-10">
                <a:solidFill>
                  <a:srgbClr val="FF9900"/>
                </a:solidFill>
                <a:latin typeface="Arial"/>
                <a:cs typeface="Arial"/>
              </a:rPr>
              <a:t>‘DROTHER’.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4" name="object 7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90</a:t>
            </a:fld>
            <a:endParaRPr spc="-25"/>
          </a:p>
        </p:txBody>
      </p:sp>
      <p:sp>
        <p:nvSpPr>
          <p:cNvPr id="69" name="object 69"/>
          <p:cNvSpPr txBox="1"/>
          <p:nvPr/>
        </p:nvSpPr>
        <p:spPr>
          <a:xfrm>
            <a:off x="2376297" y="1905380"/>
            <a:ext cx="354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DR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616955" y="1905380"/>
            <a:ext cx="519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>
                <a:solidFill>
                  <a:srgbClr val="FFFFFF"/>
                </a:solidFill>
                <a:latin typeface="Arial"/>
                <a:cs typeface="Arial"/>
              </a:rPr>
              <a:t>BDR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47217" y="4033266"/>
            <a:ext cx="1155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>
                <a:solidFill>
                  <a:srgbClr val="FFFFFF"/>
                </a:solidFill>
                <a:latin typeface="Arial"/>
                <a:cs typeface="Arial"/>
              </a:rPr>
              <a:t>DROTHER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716273" y="4033266"/>
            <a:ext cx="1155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>
                <a:solidFill>
                  <a:srgbClr val="FFFFFF"/>
                </a:solidFill>
                <a:latin typeface="Arial"/>
                <a:cs typeface="Arial"/>
              </a:rPr>
              <a:t>DROTHER</a:t>
            </a:r>
            <a:endParaRPr sz="18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885558" y="4033266"/>
            <a:ext cx="1155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>
                <a:solidFill>
                  <a:srgbClr val="FFFFFF"/>
                </a:solidFill>
                <a:latin typeface="Arial"/>
                <a:cs typeface="Arial"/>
              </a:rPr>
              <a:t>DROTHER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502407" y="0"/>
            <a:ext cx="4177284" cy="1072896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835401" y="-10210"/>
            <a:ext cx="347726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t>Priorité</a:t>
            </a:r>
            <a:r>
              <a:rPr spc="-35"/>
              <a:t> </a:t>
            </a:r>
            <a:r>
              <a:rPr spc="-20"/>
              <a:t>OSPF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89915" y="711708"/>
            <a:ext cx="5317490" cy="3314700"/>
            <a:chOff x="89915" y="711708"/>
            <a:chExt cx="5317490" cy="3314700"/>
          </a:xfrm>
        </p:grpSpPr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011" y="888492"/>
              <a:ext cx="242315" cy="25298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56031" y="711708"/>
              <a:ext cx="4677156" cy="6797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011" y="1327404"/>
              <a:ext cx="242315" cy="25298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56031" y="1150620"/>
              <a:ext cx="4896612" cy="67970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747260" y="1150620"/>
              <a:ext cx="574548" cy="67970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916424" y="1150620"/>
              <a:ext cx="490727" cy="67970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011" y="1766316"/>
              <a:ext cx="242315" cy="25298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56031" y="1589532"/>
              <a:ext cx="4271772" cy="67970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4631" y="2183891"/>
              <a:ext cx="269747" cy="28041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8847" y="2033016"/>
              <a:ext cx="3081528" cy="56692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4631" y="2549652"/>
              <a:ext cx="269747" cy="28041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8847" y="2398775"/>
              <a:ext cx="2624328" cy="56692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84631" y="2915412"/>
              <a:ext cx="269747" cy="28041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88847" y="2764536"/>
              <a:ext cx="643127" cy="56692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46048" y="2764536"/>
              <a:ext cx="947928" cy="56692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908048" y="2764536"/>
              <a:ext cx="1557527" cy="56692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279648" y="2764536"/>
              <a:ext cx="490727" cy="56692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3686" y="895731"/>
              <a:ext cx="202692" cy="21336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3686" y="1334643"/>
              <a:ext cx="202692" cy="21336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3686" y="1773555"/>
              <a:ext cx="202692" cy="21336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9915" y="3523487"/>
              <a:ext cx="242315" cy="252984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49936" y="3346703"/>
              <a:ext cx="3165348" cy="679704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6847" y="3530472"/>
              <a:ext cx="202692" cy="213359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84226" y="717295"/>
            <a:ext cx="8305165" cy="5536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0" marR="3188970">
              <a:lnSpc>
                <a:spcPct val="12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Chaque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24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priorité.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Par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défaut,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priorité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4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égale</a:t>
            </a:r>
            <a:r>
              <a:rPr sz="24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à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5">
                <a:solidFill>
                  <a:srgbClr val="33CC33"/>
                </a:solidFill>
                <a:latin typeface="Arial"/>
                <a:cs typeface="Arial"/>
              </a:rPr>
              <a:t>1</a:t>
            </a:r>
            <a:r>
              <a:rPr sz="2400" spc="-25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Configurable</a:t>
            </a:r>
            <a:r>
              <a:rPr sz="24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entre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2400" spc="-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255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763270" indent="-287020">
              <a:lnSpc>
                <a:spcPct val="100000"/>
              </a:lnSpc>
              <a:spcBef>
                <a:spcPts val="305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763270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configure</a:t>
            </a:r>
            <a:r>
              <a:rPr sz="20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10">
                <a:solidFill>
                  <a:srgbClr val="FFFFFF"/>
                </a:solidFill>
                <a:latin typeface="Courier New"/>
                <a:cs typeface="Courier New"/>
              </a:rPr>
              <a:t>terminal</a:t>
            </a:r>
            <a:endParaRPr sz="2000">
              <a:latin typeface="Courier New"/>
              <a:cs typeface="Courier New"/>
            </a:endParaRPr>
          </a:p>
          <a:p>
            <a:pPr marL="763270" indent="-287020">
              <a:lnSpc>
                <a:spcPct val="100000"/>
              </a:lnSpc>
              <a:spcBef>
                <a:spcPts val="48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763270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interface</a:t>
            </a:r>
            <a:r>
              <a:rPr sz="2000" spc="-4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10">
                <a:solidFill>
                  <a:srgbClr val="FFFFFF"/>
                </a:solidFill>
                <a:latin typeface="Courier New"/>
                <a:cs typeface="Courier New"/>
              </a:rPr>
              <a:t>fa0/0</a:t>
            </a:r>
            <a:endParaRPr sz="2000">
              <a:latin typeface="Courier New"/>
              <a:cs typeface="Courier New"/>
            </a:endParaRPr>
          </a:p>
          <a:p>
            <a:pPr marL="763270" indent="-287020">
              <a:lnSpc>
                <a:spcPct val="100000"/>
              </a:lnSpc>
              <a:spcBef>
                <a:spcPts val="480"/>
              </a:spcBef>
              <a:buClr>
                <a:srgbClr val="CCCCFF"/>
              </a:buClr>
              <a:buSzPct val="50000"/>
              <a:buFont typeface="Wingdings"/>
              <a:buChar char=""/>
              <a:tabLst>
                <a:tab pos="763270" algn="l"/>
              </a:tabLst>
            </a:pP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ip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ospf</a:t>
            </a:r>
            <a:r>
              <a:rPr sz="2000" spc="-2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>
                <a:solidFill>
                  <a:srgbClr val="FFFFFF"/>
                </a:solidFill>
                <a:latin typeface="Courier New"/>
                <a:cs typeface="Courier New"/>
              </a:rPr>
              <a:t>priority</a:t>
            </a:r>
            <a:r>
              <a:rPr sz="2000" spc="-15">
                <a:solidFill>
                  <a:srgbClr val="FFFFFF"/>
                </a:solidFill>
                <a:latin typeface="Courier New"/>
                <a:cs typeface="Courier New"/>
              </a:rPr>
              <a:t> </a:t>
            </a:r>
            <a:r>
              <a:rPr sz="2000" spc="-50">
                <a:solidFill>
                  <a:srgbClr val="FFFFFF"/>
                </a:solidFill>
                <a:latin typeface="Courier New"/>
                <a:cs typeface="Courier New"/>
              </a:rPr>
              <a:t>2</a:t>
            </a:r>
            <a:endParaRPr sz="2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2000">
              <a:latin typeface="Courier New"/>
              <a:cs typeface="Courier New"/>
            </a:endParaRPr>
          </a:p>
          <a:p>
            <a:pPr marL="3556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Election</a:t>
            </a:r>
            <a:r>
              <a:rPr sz="24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00" spc="-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0">
                <a:solidFill>
                  <a:srgbClr val="FFFFFF"/>
                </a:solidFill>
                <a:latin typeface="Arial"/>
                <a:cs typeface="Arial"/>
              </a:rPr>
              <a:t>DR/BDR</a:t>
            </a:r>
            <a:endParaRPr sz="24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1900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following</a:t>
            </a:r>
            <a:r>
              <a:rPr sz="1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criteria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applied:</a:t>
            </a:r>
            <a:endParaRPr sz="1800">
              <a:latin typeface="Arial"/>
              <a:cs typeface="Arial"/>
            </a:endParaRPr>
          </a:p>
          <a:p>
            <a:pPr marL="723900" lvl="1" indent="-254000">
              <a:lnSpc>
                <a:spcPct val="100000"/>
              </a:lnSpc>
              <a:spcBef>
                <a:spcPts val="434"/>
              </a:spcBef>
              <a:buClr>
                <a:srgbClr val="FFFFFF"/>
              </a:buClr>
              <a:buAutoNum type="arabicPeriod"/>
              <a:tabLst>
                <a:tab pos="723900" algn="l"/>
              </a:tabLst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DR:</a:t>
            </a:r>
            <a:r>
              <a:rPr sz="18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sz="1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highest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OSPF</a:t>
            </a:r>
            <a:r>
              <a:rPr sz="1800" u="sng" spc="-3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interface</a:t>
            </a:r>
            <a:r>
              <a:rPr sz="1800" u="sng" spc="-3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priority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(from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0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to</a:t>
            </a:r>
            <a:r>
              <a:rPr sz="1800" spc="-3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66"/>
                </a:solidFill>
                <a:latin typeface="Arial"/>
                <a:cs typeface="Arial"/>
              </a:rPr>
              <a:t>255).</a:t>
            </a:r>
            <a:endParaRPr sz="1800">
              <a:latin typeface="Arial"/>
              <a:cs typeface="Arial"/>
            </a:endParaRPr>
          </a:p>
          <a:p>
            <a:pPr marL="723900" lvl="1" indent="-254000">
              <a:lnSpc>
                <a:spcPct val="100000"/>
              </a:lnSpc>
              <a:spcBef>
                <a:spcPts val="434"/>
              </a:spcBef>
              <a:buClr>
                <a:srgbClr val="FFFFFF"/>
              </a:buClr>
              <a:buAutoNum type="arabicPeriod"/>
              <a:tabLst>
                <a:tab pos="723900" algn="l"/>
              </a:tabLst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BDR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sz="1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second</a:t>
            </a:r>
            <a:r>
              <a:rPr sz="1800" u="sng" spc="-2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highest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OSPF</a:t>
            </a:r>
            <a:r>
              <a:rPr sz="1800" u="sng" spc="-3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interface</a:t>
            </a:r>
            <a:r>
              <a:rPr sz="1800" u="sng" spc="-4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priority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723265" marR="5080" lvl="1" indent="-254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75628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If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priorities</a:t>
            </a:r>
            <a:r>
              <a:rPr sz="18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equal,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highest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router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ID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used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break 	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tie.</a:t>
            </a:r>
            <a:endParaRPr sz="1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34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Default</a:t>
            </a:r>
            <a:r>
              <a:rPr sz="1800" spc="-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priority</a:t>
            </a:r>
            <a:r>
              <a:rPr sz="1800" spc="-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is</a:t>
            </a:r>
            <a:r>
              <a:rPr sz="1800" spc="-3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1.</a:t>
            </a:r>
            <a:endParaRPr sz="1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Current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configuration,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used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elect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BDR.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25"/>
              </a:lnSpc>
            </a:pPr>
            <a:fld id="{81D60167-4931-47E6-BA6A-407CBD079E47}" type="slidenum">
              <a:rPr spc="-25" dirty="0"/>
              <a:t>91</a:t>
            </a:fld>
            <a:endParaRPr spc="-25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411718" y="6456375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>
                <a:solidFill>
                  <a:srgbClr val="FFFFFF"/>
                </a:solidFill>
                <a:latin typeface="Arial"/>
                <a:cs typeface="Arial"/>
              </a:rPr>
              <a:t>93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52472" y="0"/>
            <a:ext cx="4552187" cy="1068324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2585973" y="-14274"/>
            <a:ext cx="38512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t>Le</a:t>
            </a:r>
            <a:r>
              <a:rPr spc="-5"/>
              <a:t> </a:t>
            </a:r>
            <a:r>
              <a:t>choix</a:t>
            </a:r>
            <a:r>
              <a:rPr spc="-5"/>
              <a:t> </a:t>
            </a:r>
            <a:r>
              <a:t>du </a:t>
            </a:r>
            <a:r>
              <a:rPr spc="-25"/>
              <a:t>DR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18871" y="539495"/>
            <a:ext cx="7588250" cy="4191000"/>
            <a:chOff x="118871" y="539495"/>
            <a:chExt cx="7588250" cy="4191000"/>
          </a:xfrm>
        </p:grpSpPr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8871" y="746759"/>
              <a:ext cx="283464" cy="29108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8411" y="539495"/>
              <a:ext cx="3436620" cy="78943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8411" y="880871"/>
              <a:ext cx="1261872" cy="78943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40891" y="880871"/>
              <a:ext cx="845820" cy="78943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17319" y="880871"/>
              <a:ext cx="1559052" cy="78943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06039" y="880871"/>
              <a:ext cx="3380232" cy="78943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30680" y="1371599"/>
              <a:ext cx="1132332" cy="6857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11423" y="1620012"/>
              <a:ext cx="3241548" cy="51358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033016" y="1839468"/>
              <a:ext cx="5475732" cy="51358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8871" y="2557272"/>
              <a:ext cx="283464" cy="2910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48411" y="2350007"/>
              <a:ext cx="6028944" cy="7894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48411" y="2691384"/>
              <a:ext cx="1261872" cy="78943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040891" y="2691384"/>
              <a:ext cx="845820" cy="78943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417319" y="2691384"/>
              <a:ext cx="1537716" cy="7894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485644" y="2691384"/>
              <a:ext cx="588263" cy="78943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604516" y="2691384"/>
              <a:ext cx="824483" cy="78943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060192" y="2691384"/>
              <a:ext cx="3180587" cy="78943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630680" y="3182112"/>
              <a:ext cx="1584959" cy="6857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500627" y="3430523"/>
              <a:ext cx="1232915" cy="51358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425695" y="3430523"/>
              <a:ext cx="384048" cy="51358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501895" y="3430523"/>
              <a:ext cx="1653539" cy="51358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496568" y="3941063"/>
              <a:ext cx="3854196" cy="78943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881371" y="3941063"/>
              <a:ext cx="2627376" cy="78943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138415" y="3941063"/>
              <a:ext cx="568451" cy="78943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26936" y="753618"/>
              <a:ext cx="240792" cy="24841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26936" y="2564129"/>
              <a:ext cx="240792" cy="24841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457301" y="631317"/>
            <a:ext cx="7015480" cy="38544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025"/>
              </a:lnSpc>
              <a:spcBef>
                <a:spcPts val="95"/>
              </a:spcBef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celui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…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025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dont</a:t>
            </a:r>
            <a:r>
              <a:rPr sz="28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la</a:t>
            </a:r>
            <a:r>
              <a:rPr sz="2800" spc="-4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priorité</a:t>
            </a:r>
            <a:r>
              <a:rPr sz="28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est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la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plus</a:t>
            </a:r>
            <a:r>
              <a:rPr sz="2800" spc="-5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grande.</a:t>
            </a:r>
            <a:endParaRPr sz="2800">
              <a:latin typeface="Arial"/>
              <a:cs typeface="Arial"/>
            </a:endParaRPr>
          </a:p>
          <a:p>
            <a:pPr marL="1250315" algn="ctr">
              <a:lnSpc>
                <a:spcPts val="1945"/>
              </a:lnSpc>
              <a:spcBef>
                <a:spcPts val="2190"/>
              </a:spcBef>
            </a:pP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une</a:t>
            </a:r>
            <a:r>
              <a:rPr sz="1800" i="1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priorité de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1800" i="1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signifie</a:t>
            </a:r>
            <a:r>
              <a:rPr sz="1800" i="1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25">
                <a:solidFill>
                  <a:srgbClr val="FFFFFF"/>
                </a:solidFill>
                <a:latin typeface="Arial"/>
                <a:cs typeface="Arial"/>
              </a:rPr>
              <a:t>que</a:t>
            </a:r>
            <a:endParaRPr sz="1800">
              <a:latin typeface="Arial"/>
              <a:cs typeface="Arial"/>
            </a:endParaRPr>
          </a:p>
          <a:p>
            <a:pPr marL="1719580">
              <a:lnSpc>
                <a:spcPts val="1945"/>
              </a:lnSpc>
            </a:pP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1800" i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routeur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n’est</a:t>
            </a:r>
            <a:r>
              <a:rPr sz="1800" i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pas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éligible</a:t>
            </a:r>
            <a:r>
              <a:rPr sz="1800" i="1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1800" i="1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tant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1800" i="1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ni</a:t>
            </a:r>
            <a:r>
              <a:rPr sz="1800" i="1" spc="-25">
                <a:solidFill>
                  <a:srgbClr val="FFFFFF"/>
                </a:solidFill>
                <a:latin typeface="Arial"/>
                <a:cs typeface="Arial"/>
              </a:rPr>
              <a:t> BDR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10"/>
              </a:spcBef>
            </a:pPr>
            <a:endParaRPr sz="1800">
              <a:latin typeface="Arial"/>
              <a:cs typeface="Arial"/>
            </a:endParaRPr>
          </a:p>
          <a:p>
            <a:pPr marL="12700" marR="1473200">
              <a:lnSpc>
                <a:spcPts val="269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cas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d’égalité,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celui</a:t>
            </a:r>
            <a:r>
              <a:rPr sz="28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…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dont</a:t>
            </a:r>
            <a:r>
              <a:rPr sz="2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15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u="sng" spc="-20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Router-</a:t>
            </a:r>
            <a:r>
              <a:rPr sz="2800" u="sng">
                <a:solidFill>
                  <a:srgbClr val="33CC33"/>
                </a:solidFill>
                <a:uFill>
                  <a:solidFill>
                    <a:srgbClr val="33CC33"/>
                  </a:solidFill>
                </a:uFill>
                <a:latin typeface="Arial"/>
                <a:cs typeface="Arial"/>
              </a:rPr>
              <a:t>ID</a:t>
            </a:r>
            <a:r>
              <a:rPr sz="28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est</a:t>
            </a:r>
            <a:r>
              <a:rPr sz="28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le</a:t>
            </a:r>
            <a:r>
              <a:rPr sz="28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33CC33"/>
                </a:solidFill>
                <a:latin typeface="Arial"/>
                <a:cs typeface="Arial"/>
              </a:rPr>
              <a:t>plus</a:t>
            </a:r>
            <a:r>
              <a:rPr sz="2800" spc="-3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33CC33"/>
                </a:solidFill>
                <a:latin typeface="Arial"/>
                <a:cs typeface="Arial"/>
              </a:rPr>
              <a:t>grand.</a:t>
            </a:r>
            <a:endParaRPr sz="2800">
              <a:latin typeface="Arial"/>
              <a:cs typeface="Arial"/>
            </a:endParaRPr>
          </a:p>
          <a:p>
            <a:pPr marL="3187065">
              <a:lnSpc>
                <a:spcPct val="100000"/>
              </a:lnSpc>
              <a:spcBef>
                <a:spcPts val="2210"/>
              </a:spcBef>
            </a:pP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1800" i="1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10">
                <a:solidFill>
                  <a:srgbClr val="FFFFFF"/>
                </a:solidFill>
                <a:latin typeface="Arial"/>
                <a:cs typeface="Arial"/>
              </a:rPr>
              <a:t>Router-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800" i="1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>
                <a:solidFill>
                  <a:srgbClr val="FFFFFF"/>
                </a:solidFill>
                <a:latin typeface="Arial"/>
                <a:cs typeface="Arial"/>
              </a:rPr>
              <a:t>est</a:t>
            </a:r>
            <a:r>
              <a:rPr sz="1800" i="1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10">
                <a:solidFill>
                  <a:srgbClr val="FFFFFF"/>
                </a:solidFill>
                <a:latin typeface="Arial"/>
                <a:cs typeface="Arial"/>
              </a:rPr>
              <a:t>unique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800">
              <a:latin typeface="Arial"/>
              <a:cs typeface="Arial"/>
            </a:endParaRPr>
          </a:p>
          <a:p>
            <a:pPr marL="1247775" algn="ctr">
              <a:lnSpc>
                <a:spcPct val="100000"/>
              </a:lnSpc>
            </a:pP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choix</a:t>
            </a:r>
            <a:r>
              <a:rPr sz="2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du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2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n’est</a:t>
            </a:r>
            <a:r>
              <a:rPr sz="2800" spc="-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pas</a:t>
            </a:r>
            <a:r>
              <a:rPr sz="2800" spc="-5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FF0000"/>
                </a:solidFill>
                <a:latin typeface="Arial"/>
                <a:cs typeface="Arial"/>
              </a:rPr>
              <a:t>préemptif</a:t>
            </a:r>
            <a:r>
              <a:rPr sz="2800" spc="-35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spc="-50">
                <a:solidFill>
                  <a:srgbClr val="FFFFFF"/>
                </a:solidFill>
                <a:latin typeface="Arial"/>
                <a:cs typeface="Arial"/>
              </a:rPr>
              <a:t>!</a:t>
            </a:r>
            <a:endParaRPr sz="28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107504" y="4559555"/>
            <a:ext cx="8605520" cy="2298700"/>
          </a:xfrm>
          <a:custGeom>
            <a:avLst/>
            <a:gdLst/>
            <a:ahLst/>
            <a:cxnLst/>
            <a:rect l="l" t="t" r="r" b="b"/>
            <a:pathLst>
              <a:path w="8605520" h="2298700">
                <a:moveTo>
                  <a:pt x="8605520" y="2298441"/>
                </a:moveTo>
                <a:lnTo>
                  <a:pt x="8605520" y="0"/>
                </a:lnTo>
                <a:lnTo>
                  <a:pt x="0" y="0"/>
                </a:lnTo>
                <a:lnTo>
                  <a:pt x="0" y="2298441"/>
                </a:lnTo>
              </a:path>
            </a:pathLst>
          </a:custGeom>
          <a:ln w="952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186334" y="4532757"/>
            <a:ext cx="8305165" cy="227520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530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following</a:t>
            </a:r>
            <a:r>
              <a:rPr sz="1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criteria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18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applied:</a:t>
            </a:r>
            <a:endParaRPr sz="1800">
              <a:latin typeface="Arial"/>
              <a:cs typeface="Arial"/>
            </a:endParaRPr>
          </a:p>
          <a:p>
            <a:pPr marL="723900" lvl="1" indent="-254000">
              <a:lnSpc>
                <a:spcPct val="100000"/>
              </a:lnSpc>
              <a:spcBef>
                <a:spcPts val="430"/>
              </a:spcBef>
              <a:buClr>
                <a:srgbClr val="FFFFFF"/>
              </a:buClr>
              <a:buAutoNum type="arabicPeriod"/>
              <a:tabLst>
                <a:tab pos="723900" algn="l"/>
              </a:tabLst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DR:</a:t>
            </a:r>
            <a:r>
              <a:rPr sz="1800" spc="-20">
                <a:solidFill>
                  <a:srgbClr val="33CC33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sz="1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highest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OSPF</a:t>
            </a:r>
            <a:r>
              <a:rPr sz="1800" u="sng" spc="-3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interface</a:t>
            </a:r>
            <a:r>
              <a:rPr sz="1800" u="sng" spc="-3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priority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(from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0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to</a:t>
            </a:r>
            <a:r>
              <a:rPr sz="1800" spc="-3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66"/>
                </a:solidFill>
                <a:latin typeface="Arial"/>
                <a:cs typeface="Arial"/>
              </a:rPr>
              <a:t>255).</a:t>
            </a:r>
            <a:endParaRPr sz="1800">
              <a:latin typeface="Arial"/>
              <a:cs typeface="Arial"/>
            </a:endParaRPr>
          </a:p>
          <a:p>
            <a:pPr marL="723900" lvl="1" indent="-254000">
              <a:lnSpc>
                <a:spcPct val="100000"/>
              </a:lnSpc>
              <a:spcBef>
                <a:spcPts val="439"/>
              </a:spcBef>
              <a:buClr>
                <a:srgbClr val="FFFFFF"/>
              </a:buClr>
              <a:buAutoNum type="arabicPeriod"/>
              <a:tabLst>
                <a:tab pos="723900" algn="l"/>
              </a:tabLst>
            </a:pPr>
            <a:r>
              <a:rPr sz="1800">
                <a:solidFill>
                  <a:srgbClr val="33CC33"/>
                </a:solidFill>
                <a:latin typeface="Arial"/>
                <a:cs typeface="Arial"/>
              </a:rPr>
              <a:t>BDR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with</a:t>
            </a:r>
            <a:r>
              <a:rPr sz="18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second</a:t>
            </a:r>
            <a:r>
              <a:rPr sz="1800" u="sng" spc="-2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highest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OSPF</a:t>
            </a:r>
            <a:r>
              <a:rPr sz="1800" u="sng" spc="-3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interface</a:t>
            </a:r>
            <a:r>
              <a:rPr sz="1800" u="sng" spc="-4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priority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  <a:p>
            <a:pPr marL="723265" marR="5080" lvl="1" indent="-254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75628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If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priorities</a:t>
            </a:r>
            <a:r>
              <a:rPr sz="18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are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equal,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highest</a:t>
            </a:r>
            <a:r>
              <a:rPr sz="1800" u="sng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router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ID</a:t>
            </a:r>
            <a:r>
              <a:rPr sz="1800" u="sng" spc="-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used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break 	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tie.</a:t>
            </a:r>
            <a:endParaRPr sz="1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30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Default</a:t>
            </a:r>
            <a:r>
              <a:rPr sz="1800" spc="-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interface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priority</a:t>
            </a:r>
            <a:r>
              <a:rPr sz="1800" spc="-15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66"/>
                </a:solidFill>
                <a:latin typeface="Arial"/>
                <a:cs typeface="Arial"/>
              </a:rPr>
              <a:t>is</a:t>
            </a:r>
            <a:r>
              <a:rPr sz="1800" spc="-30">
                <a:solidFill>
                  <a:srgbClr val="FFFF66"/>
                </a:solidFill>
                <a:latin typeface="Arial"/>
                <a:cs typeface="Arial"/>
              </a:rPr>
              <a:t> </a:t>
            </a:r>
            <a:r>
              <a:rPr sz="1800" spc="-25">
                <a:solidFill>
                  <a:srgbClr val="FFFF66"/>
                </a:solidFill>
                <a:latin typeface="Arial"/>
                <a:cs typeface="Arial"/>
              </a:rPr>
              <a:t>1.</a:t>
            </a:r>
            <a:endParaRPr sz="1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34"/>
              </a:spcBef>
              <a:buClr>
                <a:srgbClr val="0000FF"/>
              </a:buClr>
              <a:buFont typeface="Wingdings"/>
              <a:buChar char=""/>
              <a:tabLst>
                <a:tab pos="354965" algn="l"/>
              </a:tabLst>
            </a:pP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Current</a:t>
            </a:r>
            <a:r>
              <a:rPr sz="180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configuration,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router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ID</a:t>
            </a:r>
            <a:r>
              <a:rPr sz="18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used</a:t>
            </a:r>
            <a:r>
              <a:rPr sz="18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elect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8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80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>
                <a:solidFill>
                  <a:srgbClr val="FFFFFF"/>
                </a:solidFill>
                <a:latin typeface="Arial"/>
                <a:cs typeface="Arial"/>
              </a:rPr>
              <a:t>BDR.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3525" y="3949700"/>
            <a:ext cx="247650" cy="13335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42350" y="3257550"/>
            <a:ext cx="212725" cy="1158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3151" y="3673475"/>
            <a:ext cx="222250" cy="1159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2325" y="3454400"/>
            <a:ext cx="212725" cy="969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59901" y="3068701"/>
            <a:ext cx="203200" cy="967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031351" y="2874898"/>
            <a:ext cx="112649" cy="969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990076" y="4254500"/>
            <a:ext cx="153924" cy="131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4548123"/>
            <a:ext cx="134937" cy="1413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75" y="3932301"/>
            <a:ext cx="247650" cy="14122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2279650"/>
            <a:ext cx="153987" cy="6985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928100" y="6365875"/>
            <a:ext cx="215899" cy="16827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325611" y="6419088"/>
            <a:ext cx="381000" cy="34747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411718" y="6456375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>
                <a:solidFill>
                  <a:srgbClr val="FFFFFF"/>
                </a:solidFill>
                <a:latin typeface="Arial"/>
                <a:cs typeface="Arial"/>
              </a:rPr>
              <a:t>94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79575" y="335279"/>
            <a:ext cx="6822948" cy="1231392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20115">
              <a:lnSpc>
                <a:spcPct val="100000"/>
              </a:lnSpc>
              <a:spcBef>
                <a:spcPts val="105"/>
              </a:spcBef>
            </a:pPr>
            <a:r>
              <a:t>Deux</a:t>
            </a:r>
            <a:r>
              <a:rPr spc="-10"/>
              <a:t> </a:t>
            </a:r>
            <a:r>
              <a:t>adresses</a:t>
            </a:r>
            <a:r>
              <a:rPr spc="15"/>
              <a:t> </a:t>
            </a:r>
            <a:r>
              <a:rPr spc="-10"/>
              <a:t>multicast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88976" y="1399032"/>
            <a:ext cx="7560945" cy="1975485"/>
            <a:chOff x="188976" y="1399032"/>
            <a:chExt cx="7560945" cy="1975485"/>
          </a:xfrm>
        </p:grpSpPr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1633728"/>
              <a:ext cx="327659" cy="33375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88036" y="1399032"/>
              <a:ext cx="7235952" cy="90220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987540" y="1399032"/>
              <a:ext cx="762000" cy="9022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2218944"/>
              <a:ext cx="327659" cy="33375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88036" y="1984248"/>
              <a:ext cx="7347204" cy="9022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8036" y="2471928"/>
              <a:ext cx="2002536" cy="90220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54123" y="2471928"/>
              <a:ext cx="762000" cy="90220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1643253"/>
              <a:ext cx="278892" cy="28498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2228469"/>
              <a:ext cx="278892" cy="284988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188976" y="3642359"/>
            <a:ext cx="8417560" cy="2463165"/>
            <a:chOff x="188976" y="3642359"/>
            <a:chExt cx="8417560" cy="2463165"/>
          </a:xfrm>
        </p:grpSpPr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3877055"/>
              <a:ext cx="327659" cy="33375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88036" y="3642359"/>
              <a:ext cx="7822692" cy="90220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8036" y="4130039"/>
              <a:ext cx="3334512" cy="90220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086099" y="4130039"/>
              <a:ext cx="762000" cy="9022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8976" y="4949951"/>
              <a:ext cx="327659" cy="33375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8036" y="4715255"/>
              <a:ext cx="8317992" cy="9022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8036" y="5202935"/>
              <a:ext cx="3334512" cy="90220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086099" y="5202935"/>
              <a:ext cx="762000" cy="90220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3886580"/>
              <a:ext cx="278892" cy="28498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98945" y="4959476"/>
              <a:ext cx="278892" cy="284988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529234" y="1409166"/>
            <a:ext cx="7696200" cy="441579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748665">
              <a:lnSpc>
                <a:spcPct val="110000"/>
              </a:lnSpc>
              <a:spcBef>
                <a:spcPts val="48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BDR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écoutent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sur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224.0.0.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6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Tous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routeurs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OSPF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écoutent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5">
                <a:solidFill>
                  <a:srgbClr val="FFFFFF"/>
                </a:solidFill>
                <a:latin typeface="Arial"/>
                <a:cs typeface="Arial"/>
              </a:rPr>
              <a:t>sur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224.0.0.</a:t>
            </a:r>
            <a:r>
              <a:rPr sz="3200" spc="-1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3200">
              <a:latin typeface="Arial"/>
              <a:cs typeface="Arial"/>
            </a:endParaRPr>
          </a:p>
          <a:p>
            <a:pPr marL="12700" marR="499745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communiquer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DR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sz="32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20">
                <a:solidFill>
                  <a:srgbClr val="FFFFFF"/>
                </a:solidFill>
                <a:latin typeface="Arial"/>
                <a:cs typeface="Arial"/>
              </a:rPr>
              <a:t>BDR,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j’utilise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224.0.0.</a:t>
            </a:r>
            <a:r>
              <a:rPr sz="3200" spc="-10">
                <a:solidFill>
                  <a:srgbClr val="33CC33"/>
                </a:solidFill>
                <a:latin typeface="Arial"/>
                <a:cs typeface="Arial"/>
              </a:rPr>
              <a:t>6</a:t>
            </a:r>
            <a:endParaRPr sz="32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</a:pP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Pour</a:t>
            </a:r>
            <a:r>
              <a:rPr sz="3200" spc="-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communiquer</a:t>
            </a:r>
            <a:r>
              <a:rPr sz="320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avec</a:t>
            </a:r>
            <a:r>
              <a:rPr sz="3200" spc="-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tout</a:t>
            </a:r>
            <a:r>
              <a:rPr sz="32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voisin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OSPF, </a:t>
            </a:r>
            <a:r>
              <a:rPr sz="3200">
                <a:solidFill>
                  <a:srgbClr val="FFFFFF"/>
                </a:solidFill>
                <a:latin typeface="Arial"/>
                <a:cs typeface="Arial"/>
              </a:rPr>
              <a:t>j’utilise</a:t>
            </a:r>
            <a:r>
              <a:rPr sz="32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10">
                <a:solidFill>
                  <a:srgbClr val="FFFFFF"/>
                </a:solidFill>
                <a:latin typeface="Arial"/>
                <a:cs typeface="Arial"/>
              </a:rPr>
              <a:t>225.0.0.</a:t>
            </a:r>
            <a:r>
              <a:rPr sz="3200" spc="-1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66e261a-0364-4f22-a87c-bb1ba8a18389">
      <Terms xmlns="http://schemas.microsoft.com/office/infopath/2007/PartnerControls"/>
    </lcf76f155ced4ddcb4097134ff3c332f>
    <TaxCatchAll xmlns="8809df66-654d-4558-95ed-9419bae7ad5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8D452BAFB8ED42ABC8126835C3F547" ma:contentTypeVersion="11" ma:contentTypeDescription="Crée un document." ma:contentTypeScope="" ma:versionID="4795fb58b254509285914090dfe0ad51">
  <xsd:schema xmlns:xsd="http://www.w3.org/2001/XMLSchema" xmlns:xs="http://www.w3.org/2001/XMLSchema" xmlns:p="http://schemas.microsoft.com/office/2006/metadata/properties" xmlns:ns2="766e261a-0364-4f22-a87c-bb1ba8a18389" xmlns:ns3="8809df66-654d-4558-95ed-9419bae7ad50" targetNamespace="http://schemas.microsoft.com/office/2006/metadata/properties" ma:root="true" ma:fieldsID="599bdd61ba10b47222ffd1a270a1c964" ns2:_="" ns3:_="">
    <xsd:import namespace="766e261a-0364-4f22-a87c-bb1ba8a18389"/>
    <xsd:import namespace="8809df66-654d-4558-95ed-9419bae7ad5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6e261a-0364-4f22-a87c-bb1ba8a1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3b972a7f-0ff5-4d06-af94-aff851ef5c2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09df66-654d-4558-95ed-9419bae7ad5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e7cec02-6323-426e-83cb-e7abffb8290f}" ma:internalName="TaxCatchAll" ma:showField="CatchAllData" ma:web="8809df66-654d-4558-95ed-9419bae7ad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B4E3E7-324F-4B63-9ADE-7DC056D8540F}">
  <ds:schemaRefs>
    <ds:schemaRef ds:uri="766e261a-0364-4f22-a87c-bb1ba8a18389"/>
    <ds:schemaRef ds:uri="8809df66-654d-4558-95ed-9419bae7ad5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E4564A7-30B8-4259-BE0D-4FC131AE6B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85D2D0-1E44-4409-9DFB-E3EB98AAD0B1}">
  <ds:schemaRefs>
    <ds:schemaRef ds:uri="766e261a-0364-4f22-a87c-bb1ba8a18389"/>
    <ds:schemaRef ds:uri="8809df66-654d-4558-95ed-9419bae7ad5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93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4" baseType="lpstr">
      <vt:lpstr>Office Theme</vt:lpstr>
      <vt:lpstr>Sommaire</vt:lpstr>
      <vt:lpstr>Routage Inter-domaine vs Routage Intra-domaine</vt:lpstr>
      <vt:lpstr>Routage Inter-domaine vs Routage Intra-domaine</vt:lpstr>
      <vt:lpstr>Carte d’identité de OSPF</vt:lpstr>
      <vt:lpstr>RIP ou OSPF ?</vt:lpstr>
      <vt:lpstr>La métrique d’OSPF 1/2</vt:lpstr>
      <vt:lpstr>La métrique d’OSPF 2/2</vt:lpstr>
      <vt:lpstr>Exercice 1</vt:lpstr>
      <vt:lpstr>Solution 1</vt:lpstr>
      <vt:lpstr>Formule inadaptée</vt:lpstr>
      <vt:lpstr>Adapter la formule 1/2</vt:lpstr>
      <vt:lpstr>Adapter la formule 2/2</vt:lpstr>
      <vt:lpstr>Exercice 2</vt:lpstr>
      <vt:lpstr>Solution 2</vt:lpstr>
      <vt:lpstr>Exercice 3</vt:lpstr>
      <vt:lpstr>Solution 3</vt:lpstr>
      <vt:lpstr>Modifier le coût OSPF</vt:lpstr>
      <vt:lpstr>Configurer le coût</vt:lpstr>
      <vt:lpstr>Modifier la bande passante</vt:lpstr>
      <vt:lpstr>OSPF</vt:lpstr>
      <vt:lpstr>DV et LS</vt:lpstr>
      <vt:lpstr>DV : Le transfert d’une annonce</vt:lpstr>
      <vt:lpstr>DV : Le transfert d’une annonce</vt:lpstr>
      <vt:lpstr>DV : Le transfert d’une annonce</vt:lpstr>
      <vt:lpstr>LS : Le transfert d’une annonce</vt:lpstr>
      <vt:lpstr>LS : Le transfert d’une annonce</vt:lpstr>
      <vt:lpstr>LS : les annonces</vt:lpstr>
      <vt:lpstr>Router-ID</vt:lpstr>
      <vt:lpstr>Exercice 1</vt:lpstr>
      <vt:lpstr>Solution 1</vt:lpstr>
      <vt:lpstr>Exercice 2</vt:lpstr>
      <vt:lpstr>Solution 2</vt:lpstr>
      <vt:lpstr>LSA</vt:lpstr>
      <vt:lpstr>Ressources</vt:lpstr>
      <vt:lpstr>OSPF</vt:lpstr>
      <vt:lpstr>Sans aires</vt:lpstr>
      <vt:lpstr>Avec aires</vt:lpstr>
      <vt:lpstr>Problème avec les aires</vt:lpstr>
      <vt:lpstr>Rôles</vt:lpstr>
      <vt:lpstr>Intérêts des Aires 1/3</vt:lpstr>
      <vt:lpstr>Intérêts des Aires 2/3</vt:lpstr>
      <vt:lpstr>Intérêts des Aires 3/3</vt:lpstr>
      <vt:lpstr>OSPF</vt:lpstr>
      <vt:lpstr>TROIS étapes</vt:lpstr>
      <vt:lpstr>OSPF</vt:lpstr>
      <vt:lpstr>Lancer OSPF</vt:lpstr>
      <vt:lpstr>Activer OSPF sur une interface</vt:lpstr>
      <vt:lpstr>Exercice 1</vt:lpstr>
      <vt:lpstr>Solution 1</vt:lpstr>
      <vt:lpstr>Exercice 2</vt:lpstr>
      <vt:lpstr>Solution 2</vt:lpstr>
      <vt:lpstr>Masques « extrêmes »</vt:lpstr>
      <vt:lpstr>Vérifier les interfaces OSPF</vt:lpstr>
      <vt:lpstr>Exercice</vt:lpstr>
      <vt:lpstr>Une solution possible</vt:lpstr>
      <vt:lpstr>Que signifie « Activer » ?</vt:lpstr>
      <vt:lpstr>OSPF</vt:lpstr>
      <vt:lpstr>TROIS étapes</vt:lpstr>
      <vt:lpstr>Deux méthodes</vt:lpstr>
      <vt:lpstr>Recherche automatique</vt:lpstr>
      <vt:lpstr>Configurer un timer</vt:lpstr>
      <vt:lpstr>Vérifier un timer</vt:lpstr>
      <vt:lpstr>Vérifier l’envoi du prochain HELLO</vt:lpstr>
      <vt:lpstr>Le paquet HELLO</vt:lpstr>
      <vt:lpstr>La relation de voisinage</vt:lpstr>
      <vt:lpstr>La relation ‘TWO-WAY’</vt:lpstr>
      <vt:lpstr>Vérifier le statut de la relation</vt:lpstr>
      <vt:lpstr>Exercice 1</vt:lpstr>
      <vt:lpstr>Solution 1</vt:lpstr>
      <vt:lpstr>Exercice 2</vt:lpstr>
      <vt:lpstr>Solution 2</vt:lpstr>
      <vt:lpstr>OSPF</vt:lpstr>
      <vt:lpstr>TROIS étapes</vt:lpstr>
      <vt:lpstr>Echanges des LSA</vt:lpstr>
      <vt:lpstr>Le statut ‘FULL’</vt:lpstr>
      <vt:lpstr>La topologie selon le routeur</vt:lpstr>
      <vt:lpstr>La topologie expliquée</vt:lpstr>
      <vt:lpstr>Timers</vt:lpstr>
      <vt:lpstr>OSPF</vt:lpstr>
      <vt:lpstr>TROIS étapes</vt:lpstr>
      <vt:lpstr>Dijkstra</vt:lpstr>
      <vt:lpstr>Exemple de topologie</vt:lpstr>
      <vt:lpstr>Exemple d’application de l’algorithme Dijkstra</vt:lpstr>
      <vt:lpstr>Métrique = somme des coûts</vt:lpstr>
      <vt:lpstr>Vérifier les 3 étapes</vt:lpstr>
      <vt:lpstr>OSPF</vt:lpstr>
      <vt:lpstr>10 relations ‘FULL’</vt:lpstr>
      <vt:lpstr>4 relations ‘FULL’</vt:lpstr>
      <vt:lpstr>7 relations ‘FULL’</vt:lpstr>
      <vt:lpstr>Configuration finale</vt:lpstr>
      <vt:lpstr>Priorité OSPF</vt:lpstr>
      <vt:lpstr>Le choix du DR</vt:lpstr>
      <vt:lpstr>Deux adresses multicast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Admin</dc:creator>
  <cp:revision>1</cp:revision>
  <dcterms:created xsi:type="dcterms:W3CDTF">2024-05-30T07:53:47Z</dcterms:created>
  <dcterms:modified xsi:type="dcterms:W3CDTF">2025-05-20T07:40:02Z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2021-10-19T00:00:00Z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2024-05-30T00:00:00Z</vt:filetime>
  </property>
  <property fmtid="{D5CDD505-2E9C-101B-9397-08002B2CF9AE}" pid="5" name="Producer">
    <vt:lpwstr>Microsoft® PowerPoint® 2010</vt:lpwstr>
  </property>
  <property fmtid="{D5CDD505-2E9C-101B-9397-08002B2CF9AE}" pid="6" name="ContentTypeId">
    <vt:lpwstr>0x0101002B8D452BAFB8ED42ABC8126835C3F547</vt:lpwstr>
  </property>
  <property fmtid="{D5CDD505-2E9C-101B-9397-08002B2CF9AE}" pid="7" name="MediaServiceImageTags">
    <vt:lpwstr/>
  </property>
</Properties>
</file>