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Lab 1 : Analyse EBIOS Express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Réaliser une analyse EBIOS simplifiée de l’Active Directory (AD)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Lab 3 : Plan d'Action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Créer une roadmap de sécurisation AD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Lab 3 : Plan d'Action - Mesures Court Terme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  <a:p>
            <a:r>
              <a:t>- Revue des droits Domain Admins</a:t>
            </a:r>
          </a:p>
          <a:p>
            <a:r>
              <a:t>- Application GPO de baseline</a:t>
            </a:r>
          </a:p>
          <a:p>
            <a:r>
              <a:t>- Activation logs avancés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Lab 3 : Plan d'Action - Actions Long Terme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  <a:p>
            <a:r>
              <a:t>- Mise en place d’un PAM</a:t>
            </a:r>
          </a:p>
          <a:p>
            <a:r>
              <a:t>- Migration partielle vers Azure AD</a:t>
            </a:r>
          </a:p>
          <a:p>
            <a:r>
              <a:t>- Réécriture des scripts de maintenance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Lab 3 : Plan d'Action - Planning Projet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  <a:p>
            <a:r>
              <a:t>- Phase 1 (1 mois) : quick wins</a:t>
            </a:r>
          </a:p>
          <a:p>
            <a:r>
              <a:t>- Phase 2 (3 mois) : durcissement GPO</a:t>
            </a:r>
          </a:p>
          <a:p>
            <a:r>
              <a:t>- Phase 3 (6 mois) : PAM + refonte AD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Lab 1 : Analyse EBIOS Express - Valeurs Métier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  <a:p>
            <a:r>
              <a:t>- Authentification des utilisateurs (SSO, accès ERP/CRM)</a:t>
            </a:r>
          </a:p>
          <a:p>
            <a:r>
              <a:t>- Annuaire d’entreprise (gestion des identités)</a:t>
            </a:r>
          </a:p>
          <a:p>
            <a:r>
              <a:t>- Continuité des opérations (accès réseau, services)</a:t>
            </a:r>
          </a:p>
          <a:p>
            <a:r>
              <a:t>- Intégrité des configurations systèmes (GPO, DNS)</a:t>
            </a:r>
          </a:p>
          <a:p>
            <a:r>
              <a:t>- Traçabilité &amp; conformité (logs, audits AD)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Lab 1 : Analyse EBIOS Express - Biens Supports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  <a:p>
            <a:r>
              <a:t>- DC-PARIS-01 (contrôleur principal + FSMO)</a:t>
            </a:r>
          </a:p>
          <a:p>
            <a:r>
              <a:t>- DC-PARIS-02 (Global Catalog + DNS)</a:t>
            </a:r>
          </a:p>
          <a:p>
            <a:r>
              <a:t>- DC-LYON-01 (DHCP + AD)</a:t>
            </a:r>
          </a:p>
          <a:p>
            <a:r>
              <a:t>- DC-LILLE-01 (R&amp;D + DNS)</a:t>
            </a:r>
          </a:p>
          <a:p>
            <a:r>
              <a:t>- DNS intégré à l’AD</a:t>
            </a:r>
          </a:p>
          <a:p>
            <a:r>
              <a:t>- Base NTDS.dit</a:t>
            </a:r>
          </a:p>
          <a:p>
            <a:r>
              <a:t>- GPO « Server-Security-Baseline »</a:t>
            </a:r>
          </a:p>
          <a:p>
            <a:r>
              <a:t>- Comptes Domain Admins</a:t>
            </a:r>
          </a:p>
          <a:p>
            <a:r>
              <a:t>- SQL-PARIS-01 (ERP, CRM)</a:t>
            </a:r>
          </a:p>
          <a:p>
            <a:r>
              <a:t>- MONITOR-PARIS-01 (monitoring)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Lab 1 : Analyse EBIOS Express - Scénarios de Risque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  <a:p>
            <a:r>
              <a:t>- Compromission d’un compte « Domain Admin »</a:t>
            </a:r>
          </a:p>
          <a:p>
            <a:r>
              <a:t>- Attaque de ransomware via GPO modifiée</a:t>
            </a:r>
          </a:p>
          <a:p>
            <a:r>
              <a:t>- Altération de la réplication AD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Lab 1 : Analyse EBIOS Express - Mesures Prioritaires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  <a:p>
            <a:r>
              <a:t>- Mise en œuvre de l’authentification MFA</a:t>
            </a:r>
          </a:p>
          <a:p>
            <a:r>
              <a:t>- Revue des délégations AD</a:t>
            </a:r>
          </a:p>
          <a:p>
            <a:r>
              <a:t>- Surveillance active via SCOM</a:t>
            </a:r>
          </a:p>
          <a:p>
            <a:r>
              <a:t>- Segmentation réseau des DC</a:t>
            </a:r>
          </a:p>
          <a:p>
            <a:r>
              <a:t>- Test mensuel de restauration AD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Lab 2 : Matrice de Risque AD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Construire votre matrice de risque spécifique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Lab 2 : Matrice de Risque AD - Zones Critiques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  <a:p>
            <a:r>
              <a:t>- Compromission Admin → Zone critique (rouge)</a:t>
            </a:r>
          </a:p>
          <a:p>
            <a:r>
              <a:t>- GPO détournée → Zone haute (orange)</a:t>
            </a:r>
          </a:p>
          <a:p>
            <a:r>
              <a:t>- Réplication AD dégradée → Zone moyenne (jaune)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Lab 2 : Matrice de Risque AD - Contexte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  <a:p>
            <a:r>
              <a:t>- Fonctionnement 24/7</a:t>
            </a:r>
          </a:p>
          <a:p>
            <a:r>
              <a:t>- Maintenance limitée</a:t>
            </a:r>
          </a:p>
          <a:p>
            <a:r>
              <a:t>- Services externalisés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Lab 2 : Matrice de Risque AD - Actions Prioritaires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  <a:p>
            <a:r>
              <a:t>- MFA</a:t>
            </a:r>
          </a:p>
          <a:p>
            <a:r>
              <a:t>- SIEM avancé</a:t>
            </a:r>
          </a:p>
          <a:p>
            <a:r>
              <a:t>- Segmentation réseau</a:t>
            </a:r>
          </a:p>
          <a:p>
            <a:r>
              <a:t>- Suppression comptes inactifs</a:t>
            </a:r>
          </a:p>
          <a:p>
            <a:r>
              <a:t>- Révision mots de passe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